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333" r:id="rId21"/>
    <p:sldId id="334"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8A2AB1-7A32-4315-BEF0-077B731E945E}" v="82" dt="2024-07-17T14:21:22.982"/>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7" d="100"/>
          <a:sy n="97" d="100"/>
        </p:scale>
        <p:origin x="1368"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mers, Jolanda (VodafoneZiggo)" userId="60aaeda0-b696-45b6-a120-3dcf2cf33059" providerId="ADAL" clId="{578A2AB1-7A32-4315-BEF0-077B731E945E}"/>
    <pc:docChg chg="undo custSel addSld modSld">
      <pc:chgData name="Timmers, Jolanda (VodafoneZiggo)" userId="60aaeda0-b696-45b6-a120-3dcf2cf33059" providerId="ADAL" clId="{578A2AB1-7A32-4315-BEF0-077B731E945E}" dt="2024-07-17T14:22:19.565" v="14342" actId="20577"/>
      <pc:docMkLst>
        <pc:docMk/>
      </pc:docMkLst>
      <pc:sldChg chg="modSp mod">
        <pc:chgData name="Timmers, Jolanda (VodafoneZiggo)" userId="60aaeda0-b696-45b6-a120-3dcf2cf33059" providerId="ADAL" clId="{578A2AB1-7A32-4315-BEF0-077B731E945E}" dt="2024-07-17T10:31:13.303" v="2091" actId="20577"/>
        <pc:sldMkLst>
          <pc:docMk/>
          <pc:sldMk cId="1553432724" sldId="262"/>
        </pc:sldMkLst>
        <pc:spChg chg="mod">
          <ac:chgData name="Timmers, Jolanda (VodafoneZiggo)" userId="60aaeda0-b696-45b6-a120-3dcf2cf33059" providerId="ADAL" clId="{578A2AB1-7A32-4315-BEF0-077B731E945E}" dt="2024-07-17T10:31:13.303" v="2091" actId="20577"/>
          <ac:spMkLst>
            <pc:docMk/>
            <pc:sldMk cId="1553432724" sldId="262"/>
            <ac:spMk id="7" creationId="{0BFEC426-B615-E549-83E5-140FD588BC64}"/>
          </ac:spMkLst>
        </pc:spChg>
      </pc:sldChg>
      <pc:sldChg chg="modSp mod">
        <pc:chgData name="Timmers, Jolanda (VodafoneZiggo)" userId="60aaeda0-b696-45b6-a120-3dcf2cf33059" providerId="ADAL" clId="{578A2AB1-7A32-4315-BEF0-077B731E945E}" dt="2024-07-17T10:37:07.910" v="2831" actId="20577"/>
        <pc:sldMkLst>
          <pc:docMk/>
          <pc:sldMk cId="3288665831" sldId="263"/>
        </pc:sldMkLst>
        <pc:spChg chg="mod">
          <ac:chgData name="Timmers, Jolanda (VodafoneZiggo)" userId="60aaeda0-b696-45b6-a120-3dcf2cf33059" providerId="ADAL" clId="{578A2AB1-7A32-4315-BEF0-077B731E945E}" dt="2024-07-17T10:37:07.910" v="2831" actId="20577"/>
          <ac:spMkLst>
            <pc:docMk/>
            <pc:sldMk cId="3288665831" sldId="263"/>
            <ac:spMk id="5" creationId="{1B07C49E-AFFC-EC46-8930-E4D428F5F943}"/>
          </ac:spMkLst>
        </pc:spChg>
      </pc:sldChg>
      <pc:sldChg chg="addSp delSp modSp mod">
        <pc:chgData name="Timmers, Jolanda (VodafoneZiggo)" userId="60aaeda0-b696-45b6-a120-3dcf2cf33059" providerId="ADAL" clId="{578A2AB1-7A32-4315-BEF0-077B731E945E}" dt="2024-07-17T11:21:28.497" v="5466" actId="17032"/>
        <pc:sldMkLst>
          <pc:docMk/>
          <pc:sldMk cId="2987552906" sldId="264"/>
        </pc:sldMkLst>
        <pc:spChg chg="add mod">
          <ac:chgData name="Timmers, Jolanda (VodafoneZiggo)" userId="60aaeda0-b696-45b6-a120-3dcf2cf33059" providerId="ADAL" clId="{578A2AB1-7A32-4315-BEF0-077B731E945E}" dt="2024-07-17T11:20:46.780" v="5457" actId="17032"/>
          <ac:spMkLst>
            <pc:docMk/>
            <pc:sldMk cId="2987552906" sldId="264"/>
            <ac:spMk id="2" creationId="{6CE6A02E-1FFF-32DD-D24B-B7B73B9F9163}"/>
          </ac:spMkLst>
        </pc:spChg>
        <pc:spChg chg="add del mod">
          <ac:chgData name="Timmers, Jolanda (VodafoneZiggo)" userId="60aaeda0-b696-45b6-a120-3dcf2cf33059" providerId="ADAL" clId="{578A2AB1-7A32-4315-BEF0-077B731E945E}" dt="2024-07-17T11:20:46.780" v="5457" actId="17032"/>
          <ac:spMkLst>
            <pc:docMk/>
            <pc:sldMk cId="2987552906" sldId="264"/>
            <ac:spMk id="3" creationId="{95BBED6A-8563-A9AC-078A-B835EA1C0F9B}"/>
          </ac:spMkLst>
        </pc:spChg>
        <pc:spChg chg="mod">
          <ac:chgData name="Timmers, Jolanda (VodafoneZiggo)" userId="60aaeda0-b696-45b6-a120-3dcf2cf33059" providerId="ADAL" clId="{578A2AB1-7A32-4315-BEF0-077B731E945E}" dt="2024-07-17T11:18:22.674" v="5366" actId="313"/>
          <ac:spMkLst>
            <pc:docMk/>
            <pc:sldMk cId="2987552906" sldId="264"/>
            <ac:spMk id="5" creationId="{1B07C49E-AFFC-EC46-8930-E4D428F5F943}"/>
          </ac:spMkLst>
        </pc:spChg>
        <pc:spChg chg="add mod">
          <ac:chgData name="Timmers, Jolanda (VodafoneZiggo)" userId="60aaeda0-b696-45b6-a120-3dcf2cf33059" providerId="ADAL" clId="{578A2AB1-7A32-4315-BEF0-077B731E945E}" dt="2024-07-17T11:20:46.780" v="5457" actId="17032"/>
          <ac:spMkLst>
            <pc:docMk/>
            <pc:sldMk cId="2987552906" sldId="264"/>
            <ac:spMk id="6" creationId="{73A3CD5B-C6E8-34D5-EBF5-FD39CDA482E7}"/>
          </ac:spMkLst>
        </pc:spChg>
        <pc:spChg chg="add mod">
          <ac:chgData name="Timmers, Jolanda (VodafoneZiggo)" userId="60aaeda0-b696-45b6-a120-3dcf2cf33059" providerId="ADAL" clId="{578A2AB1-7A32-4315-BEF0-077B731E945E}" dt="2024-07-17T11:20:46.780" v="5457" actId="17032"/>
          <ac:spMkLst>
            <pc:docMk/>
            <pc:sldMk cId="2987552906" sldId="264"/>
            <ac:spMk id="7" creationId="{FEB2ED96-18E2-E6FE-7EC8-CB8022B85D95}"/>
          </ac:spMkLst>
        </pc:spChg>
        <pc:spChg chg="add mod">
          <ac:chgData name="Timmers, Jolanda (VodafoneZiggo)" userId="60aaeda0-b696-45b6-a120-3dcf2cf33059" providerId="ADAL" clId="{578A2AB1-7A32-4315-BEF0-077B731E945E}" dt="2024-07-17T11:21:28.497" v="5466" actId="17032"/>
          <ac:spMkLst>
            <pc:docMk/>
            <pc:sldMk cId="2987552906" sldId="264"/>
            <ac:spMk id="9" creationId="{D0A2A220-51A3-FEDB-65F2-4CA8DE972AF2}"/>
          </ac:spMkLst>
        </pc:spChg>
        <pc:spChg chg="add mod">
          <ac:chgData name="Timmers, Jolanda (VodafoneZiggo)" userId="60aaeda0-b696-45b6-a120-3dcf2cf33059" providerId="ADAL" clId="{578A2AB1-7A32-4315-BEF0-077B731E945E}" dt="2024-07-17T11:21:28.497" v="5466" actId="17032"/>
          <ac:spMkLst>
            <pc:docMk/>
            <pc:sldMk cId="2987552906" sldId="264"/>
            <ac:spMk id="10" creationId="{E06CD0C7-BEB4-A8DA-D648-1B8A04E40EE5}"/>
          </ac:spMkLst>
        </pc:spChg>
        <pc:spChg chg="add mod">
          <ac:chgData name="Timmers, Jolanda (VodafoneZiggo)" userId="60aaeda0-b696-45b6-a120-3dcf2cf33059" providerId="ADAL" clId="{578A2AB1-7A32-4315-BEF0-077B731E945E}" dt="2024-07-17T11:21:28.497" v="5466" actId="17032"/>
          <ac:spMkLst>
            <pc:docMk/>
            <pc:sldMk cId="2987552906" sldId="264"/>
            <ac:spMk id="11" creationId="{9DD19676-4484-F6C3-919A-C7F0DF3BBA00}"/>
          </ac:spMkLst>
        </pc:spChg>
      </pc:sldChg>
      <pc:sldChg chg="modSp mod">
        <pc:chgData name="Timmers, Jolanda (VodafoneZiggo)" userId="60aaeda0-b696-45b6-a120-3dcf2cf33059" providerId="ADAL" clId="{578A2AB1-7A32-4315-BEF0-077B731E945E}" dt="2024-07-17T11:28:26.461" v="6521" actId="5793"/>
        <pc:sldMkLst>
          <pc:docMk/>
          <pc:sldMk cId="1578726356" sldId="265"/>
        </pc:sldMkLst>
        <pc:spChg chg="mod">
          <ac:chgData name="Timmers, Jolanda (VodafoneZiggo)" userId="60aaeda0-b696-45b6-a120-3dcf2cf33059" providerId="ADAL" clId="{578A2AB1-7A32-4315-BEF0-077B731E945E}" dt="2024-07-17T11:28:26.461" v="6521" actId="5793"/>
          <ac:spMkLst>
            <pc:docMk/>
            <pc:sldMk cId="1578726356" sldId="265"/>
            <ac:spMk id="5" creationId="{1B07C49E-AFFC-EC46-8930-E4D428F5F943}"/>
          </ac:spMkLst>
        </pc:spChg>
      </pc:sldChg>
      <pc:sldChg chg="addSp delSp modSp mod setBg">
        <pc:chgData name="Timmers, Jolanda (VodafoneZiggo)" userId="60aaeda0-b696-45b6-a120-3dcf2cf33059" providerId="ADAL" clId="{578A2AB1-7A32-4315-BEF0-077B731E945E}" dt="2024-07-17T11:48:16.094" v="7239" actId="1076"/>
        <pc:sldMkLst>
          <pc:docMk/>
          <pc:sldMk cId="779971636" sldId="266"/>
        </pc:sldMkLst>
        <pc:spChg chg="mod">
          <ac:chgData name="Timmers, Jolanda (VodafoneZiggo)" userId="60aaeda0-b696-45b6-a120-3dcf2cf33059" providerId="ADAL" clId="{578A2AB1-7A32-4315-BEF0-077B731E945E}" dt="2024-07-17T11:45:38.767" v="7046" actId="26606"/>
          <ac:spMkLst>
            <pc:docMk/>
            <pc:sldMk cId="779971636" sldId="266"/>
            <ac:spMk id="3" creationId="{D9E97D81-A978-4758-8A93-47C19B104075}"/>
          </ac:spMkLst>
        </pc:spChg>
        <pc:spChg chg="mod ord">
          <ac:chgData name="Timmers, Jolanda (VodafoneZiggo)" userId="60aaeda0-b696-45b6-a120-3dcf2cf33059" providerId="ADAL" clId="{578A2AB1-7A32-4315-BEF0-077B731E945E}" dt="2024-07-17T11:45:38.767" v="7046" actId="26606"/>
          <ac:spMkLst>
            <pc:docMk/>
            <pc:sldMk cId="779971636" sldId="266"/>
            <ac:spMk id="4" creationId="{2C4E03D3-761E-7549-A4C6-7E585EBC4F01}"/>
          </ac:spMkLst>
        </pc:spChg>
        <pc:spChg chg="mod ord">
          <ac:chgData name="Timmers, Jolanda (VodafoneZiggo)" userId="60aaeda0-b696-45b6-a120-3dcf2cf33059" providerId="ADAL" clId="{578A2AB1-7A32-4315-BEF0-077B731E945E}" dt="2024-07-17T11:48:10.206" v="7237" actId="20577"/>
          <ac:spMkLst>
            <pc:docMk/>
            <pc:sldMk cId="779971636" sldId="266"/>
            <ac:spMk id="5" creationId="{1B07C49E-AFFC-EC46-8930-E4D428F5F943}"/>
          </ac:spMkLst>
        </pc:spChg>
        <pc:spChg chg="add del">
          <ac:chgData name="Timmers, Jolanda (VodafoneZiggo)" userId="60aaeda0-b696-45b6-a120-3dcf2cf33059" providerId="ADAL" clId="{578A2AB1-7A32-4315-BEF0-077B731E945E}" dt="2024-07-17T11:45:26.848" v="7042" actId="26606"/>
          <ac:spMkLst>
            <pc:docMk/>
            <pc:sldMk cId="779971636" sldId="266"/>
            <ac:spMk id="10" creationId="{8761DDFE-071F-4200-B0AA-394476C2D2D6}"/>
          </ac:spMkLst>
        </pc:spChg>
        <pc:spChg chg="add del">
          <ac:chgData name="Timmers, Jolanda (VodafoneZiggo)" userId="60aaeda0-b696-45b6-a120-3dcf2cf33059" providerId="ADAL" clId="{578A2AB1-7A32-4315-BEF0-077B731E945E}" dt="2024-07-17T11:45:29.255" v="7044" actId="26606"/>
          <ac:spMkLst>
            <pc:docMk/>
            <pc:sldMk cId="779971636" sldId="266"/>
            <ac:spMk id="11" creationId="{D2B783EE-0239-4717-BBEA-8C9EAC61C824}"/>
          </ac:spMkLst>
        </pc:spChg>
        <pc:spChg chg="add del">
          <ac:chgData name="Timmers, Jolanda (VodafoneZiggo)" userId="60aaeda0-b696-45b6-a120-3dcf2cf33059" providerId="ADAL" clId="{578A2AB1-7A32-4315-BEF0-077B731E945E}" dt="2024-07-17T11:45:29.255" v="7044" actId="26606"/>
          <ac:spMkLst>
            <pc:docMk/>
            <pc:sldMk cId="779971636" sldId="266"/>
            <ac:spMk id="12" creationId="{A7B99495-F43F-4D80-A44F-2CB4764EB90B}"/>
          </ac:spMkLst>
        </pc:spChg>
        <pc:spChg chg="add del">
          <ac:chgData name="Timmers, Jolanda (VodafoneZiggo)" userId="60aaeda0-b696-45b6-a120-3dcf2cf33059" providerId="ADAL" clId="{578A2AB1-7A32-4315-BEF0-077B731E945E}" dt="2024-07-17T11:45:21.387" v="7040" actId="26606"/>
          <ac:spMkLst>
            <pc:docMk/>
            <pc:sldMk cId="779971636" sldId="266"/>
            <ac:spMk id="13" creationId="{AAAE94E3-A7DB-4868-B1E3-E49703488BBC}"/>
          </ac:spMkLst>
        </pc:spChg>
        <pc:spChg chg="add del">
          <ac:chgData name="Timmers, Jolanda (VodafoneZiggo)" userId="60aaeda0-b696-45b6-a120-3dcf2cf33059" providerId="ADAL" clId="{578A2AB1-7A32-4315-BEF0-077B731E945E}" dt="2024-07-17T11:45:38.767" v="7046" actId="26606"/>
          <ac:spMkLst>
            <pc:docMk/>
            <pc:sldMk cId="779971636" sldId="266"/>
            <ac:spMk id="14" creationId="{2CB962CF-61A3-4EF9-94F6-7C59B0329524}"/>
          </ac:spMkLst>
        </pc:spChg>
        <pc:spChg chg="add del">
          <ac:chgData name="Timmers, Jolanda (VodafoneZiggo)" userId="60aaeda0-b696-45b6-a120-3dcf2cf33059" providerId="ADAL" clId="{578A2AB1-7A32-4315-BEF0-077B731E945E}" dt="2024-07-17T11:45:29.255" v="7044" actId="26606"/>
          <ac:spMkLst>
            <pc:docMk/>
            <pc:sldMk cId="779971636" sldId="266"/>
            <ac:spMk id="17" creationId="{70BEB1E7-2F88-40BC-B73D-42E5B6F80BFC}"/>
          </ac:spMkLst>
        </pc:spChg>
        <pc:spChg chg="add del">
          <ac:chgData name="Timmers, Jolanda (VodafoneZiggo)" userId="60aaeda0-b696-45b6-a120-3dcf2cf33059" providerId="ADAL" clId="{578A2AB1-7A32-4315-BEF0-077B731E945E}" dt="2024-07-17T11:45:21.387" v="7040" actId="26606"/>
          <ac:spMkLst>
            <pc:docMk/>
            <pc:sldMk cId="779971636" sldId="266"/>
            <ac:spMk id="19" creationId="{3873B707-463F-40B0-8227-E8CC6C67EB25}"/>
          </ac:spMkLst>
        </pc:spChg>
        <pc:spChg chg="add del">
          <ac:chgData name="Timmers, Jolanda (VodafoneZiggo)" userId="60aaeda0-b696-45b6-a120-3dcf2cf33059" providerId="ADAL" clId="{578A2AB1-7A32-4315-BEF0-077B731E945E}" dt="2024-07-17T11:45:21.387" v="7040" actId="26606"/>
          <ac:spMkLst>
            <pc:docMk/>
            <pc:sldMk cId="779971636" sldId="266"/>
            <ac:spMk id="21" creationId="{C13237C8-E62C-4F0D-A318-BD6FB6C2D138}"/>
          </ac:spMkLst>
        </pc:spChg>
        <pc:spChg chg="add del">
          <ac:chgData name="Timmers, Jolanda (VodafoneZiggo)" userId="60aaeda0-b696-45b6-a120-3dcf2cf33059" providerId="ADAL" clId="{578A2AB1-7A32-4315-BEF0-077B731E945E}" dt="2024-07-17T11:45:21.387" v="7040" actId="26606"/>
          <ac:spMkLst>
            <pc:docMk/>
            <pc:sldMk cId="779971636" sldId="266"/>
            <ac:spMk id="23" creationId="{19C9EAEA-39D0-4B0E-A0EB-51E7B26740B1}"/>
          </ac:spMkLst>
        </pc:spChg>
        <pc:spChg chg="add del">
          <ac:chgData name="Timmers, Jolanda (VodafoneZiggo)" userId="60aaeda0-b696-45b6-a120-3dcf2cf33059" providerId="ADAL" clId="{578A2AB1-7A32-4315-BEF0-077B731E945E}" dt="2024-07-17T11:45:21.387" v="7040" actId="26606"/>
          <ac:spMkLst>
            <pc:docMk/>
            <pc:sldMk cId="779971636" sldId="266"/>
            <ac:spMk id="25" creationId="{8CB5D2D7-DF65-4E86-BFBA-FFB9B5ACEB64}"/>
          </ac:spMkLst>
        </pc:spChg>
        <pc:grpChg chg="add del">
          <ac:chgData name="Timmers, Jolanda (VodafoneZiggo)" userId="60aaeda0-b696-45b6-a120-3dcf2cf33059" providerId="ADAL" clId="{578A2AB1-7A32-4315-BEF0-077B731E945E}" dt="2024-07-17T11:45:21.387" v="7040" actId="26606"/>
          <ac:grpSpMkLst>
            <pc:docMk/>
            <pc:sldMk cId="779971636" sldId="266"/>
            <ac:grpSpMk id="15" creationId="{1DE889C7-FAD6-4397-98E2-05D503484459}"/>
          </ac:grpSpMkLst>
        </pc:grpChg>
        <pc:picChg chg="add mod ord">
          <ac:chgData name="Timmers, Jolanda (VodafoneZiggo)" userId="60aaeda0-b696-45b6-a120-3dcf2cf33059" providerId="ADAL" clId="{578A2AB1-7A32-4315-BEF0-077B731E945E}" dt="2024-07-17T11:48:14.041" v="7238" actId="1076"/>
          <ac:picMkLst>
            <pc:docMk/>
            <pc:sldMk cId="779971636" sldId="266"/>
            <ac:picMk id="6" creationId="{A1B1A6EE-89D1-0C93-E6B7-46C32888E2B8}"/>
          </ac:picMkLst>
        </pc:picChg>
        <pc:picChg chg="add mod">
          <ac:chgData name="Timmers, Jolanda (VodafoneZiggo)" userId="60aaeda0-b696-45b6-a120-3dcf2cf33059" providerId="ADAL" clId="{578A2AB1-7A32-4315-BEF0-077B731E945E}" dt="2024-07-17T11:48:16.094" v="7239" actId="1076"/>
          <ac:picMkLst>
            <pc:docMk/>
            <pc:sldMk cId="779971636" sldId="266"/>
            <ac:picMk id="8" creationId="{1ACE6A18-F603-F045-FC51-DC7F0090C0A3}"/>
          </ac:picMkLst>
        </pc:picChg>
      </pc:sldChg>
      <pc:sldChg chg="addSp delSp modSp mod">
        <pc:chgData name="Timmers, Jolanda (VodafoneZiggo)" userId="60aaeda0-b696-45b6-a120-3dcf2cf33059" providerId="ADAL" clId="{578A2AB1-7A32-4315-BEF0-077B731E945E}" dt="2024-07-17T12:51:00.667" v="10762" actId="20577"/>
        <pc:sldMkLst>
          <pc:docMk/>
          <pc:sldMk cId="3865605948" sldId="269"/>
        </pc:sldMkLst>
        <pc:spChg chg="mod">
          <ac:chgData name="Timmers, Jolanda (VodafoneZiggo)" userId="60aaeda0-b696-45b6-a120-3dcf2cf33059" providerId="ADAL" clId="{578A2AB1-7A32-4315-BEF0-077B731E945E}" dt="2024-07-17T12:51:00.667" v="10762" actId="20577"/>
          <ac:spMkLst>
            <pc:docMk/>
            <pc:sldMk cId="3865605948" sldId="269"/>
            <ac:spMk id="3" creationId="{373827F3-F386-AA4E-80ED-D86DEF8C158D}"/>
          </ac:spMkLst>
        </pc:spChg>
        <pc:picChg chg="add del mod">
          <ac:chgData name="Timmers, Jolanda (VodafoneZiggo)" userId="60aaeda0-b696-45b6-a120-3dcf2cf33059" providerId="ADAL" clId="{578A2AB1-7A32-4315-BEF0-077B731E945E}" dt="2024-07-17T12:45:33.310" v="10330" actId="478"/>
          <ac:picMkLst>
            <pc:docMk/>
            <pc:sldMk cId="3865605948" sldId="269"/>
            <ac:picMk id="6" creationId="{78596751-565D-8696-55BD-8DCCA1C7F11B}"/>
          </ac:picMkLst>
        </pc:picChg>
        <pc:picChg chg="add mod">
          <ac:chgData name="Timmers, Jolanda (VodafoneZiggo)" userId="60aaeda0-b696-45b6-a120-3dcf2cf33059" providerId="ADAL" clId="{578A2AB1-7A32-4315-BEF0-077B731E945E}" dt="2024-07-17T12:46:58.055" v="10337" actId="1076"/>
          <ac:picMkLst>
            <pc:docMk/>
            <pc:sldMk cId="3865605948" sldId="269"/>
            <ac:picMk id="8" creationId="{4666B9F6-A547-AB36-BBD6-EBF4ADA3EE3E}"/>
          </ac:picMkLst>
        </pc:picChg>
      </pc:sldChg>
      <pc:sldChg chg="addSp modSp mod">
        <pc:chgData name="Timmers, Jolanda (VodafoneZiggo)" userId="60aaeda0-b696-45b6-a120-3dcf2cf33059" providerId="ADAL" clId="{578A2AB1-7A32-4315-BEF0-077B731E945E}" dt="2024-07-17T13:07:44.797" v="11878" actId="5793"/>
        <pc:sldMkLst>
          <pc:docMk/>
          <pc:sldMk cId="2727850971" sldId="270"/>
        </pc:sldMkLst>
        <pc:spChg chg="mod">
          <ac:chgData name="Timmers, Jolanda (VodafoneZiggo)" userId="60aaeda0-b696-45b6-a120-3dcf2cf33059" providerId="ADAL" clId="{578A2AB1-7A32-4315-BEF0-077B731E945E}" dt="2024-07-17T13:07:44.797" v="11878" actId="5793"/>
          <ac:spMkLst>
            <pc:docMk/>
            <pc:sldMk cId="2727850971" sldId="270"/>
            <ac:spMk id="5" creationId="{1B07C49E-AFFC-EC46-8930-E4D428F5F943}"/>
          </ac:spMkLst>
        </pc:spChg>
        <pc:picChg chg="add mod">
          <ac:chgData name="Timmers, Jolanda (VodafoneZiggo)" userId="60aaeda0-b696-45b6-a120-3dcf2cf33059" providerId="ADAL" clId="{578A2AB1-7A32-4315-BEF0-077B731E945E}" dt="2024-07-17T13:06:24.599" v="11804" actId="1076"/>
          <ac:picMkLst>
            <pc:docMk/>
            <pc:sldMk cId="2727850971" sldId="270"/>
            <ac:picMk id="6" creationId="{AA5867A6-8E79-A492-E041-0C9B8662D525}"/>
          </ac:picMkLst>
        </pc:picChg>
      </pc:sldChg>
      <pc:sldChg chg="modSp mod">
        <pc:chgData name="Timmers, Jolanda (VodafoneZiggo)" userId="60aaeda0-b696-45b6-a120-3dcf2cf33059" providerId="ADAL" clId="{578A2AB1-7A32-4315-BEF0-077B731E945E}" dt="2024-07-17T14:18:27.472" v="14245" actId="20577"/>
        <pc:sldMkLst>
          <pc:docMk/>
          <pc:sldMk cId="1630123617" sldId="274"/>
        </pc:sldMkLst>
        <pc:spChg chg="mod">
          <ac:chgData name="Timmers, Jolanda (VodafoneZiggo)" userId="60aaeda0-b696-45b6-a120-3dcf2cf33059" providerId="ADAL" clId="{578A2AB1-7A32-4315-BEF0-077B731E945E}" dt="2024-07-17T14:18:27.472" v="14245" actId="20577"/>
          <ac:spMkLst>
            <pc:docMk/>
            <pc:sldMk cId="1630123617" sldId="274"/>
            <ac:spMk id="5" creationId="{28684E62-A9F8-4E7A-AB01-78893062A1B4}"/>
          </ac:spMkLst>
        </pc:spChg>
      </pc:sldChg>
      <pc:sldChg chg="modSp mod">
        <pc:chgData name="Timmers, Jolanda (VodafoneZiggo)" userId="60aaeda0-b696-45b6-a120-3dcf2cf33059" providerId="ADAL" clId="{578A2AB1-7A32-4315-BEF0-077B731E945E}" dt="2024-07-17T14:21:22.982" v="14334" actId="20577"/>
        <pc:sldMkLst>
          <pc:docMk/>
          <pc:sldMk cId="3410008520" sldId="275"/>
        </pc:sldMkLst>
        <pc:spChg chg="mod">
          <ac:chgData name="Timmers, Jolanda (VodafoneZiggo)" userId="60aaeda0-b696-45b6-a120-3dcf2cf33059" providerId="ADAL" clId="{578A2AB1-7A32-4315-BEF0-077B731E945E}" dt="2024-07-17T14:21:22.982" v="14334" actId="20577"/>
          <ac:spMkLst>
            <pc:docMk/>
            <pc:sldMk cId="3410008520" sldId="275"/>
            <ac:spMk id="5" creationId="{28684E62-A9F8-4E7A-AB01-78893062A1B4}"/>
          </ac:spMkLst>
        </pc:spChg>
      </pc:sldChg>
      <pc:sldChg chg="modSp mod">
        <pc:chgData name="Timmers, Jolanda (VodafoneZiggo)" userId="60aaeda0-b696-45b6-a120-3dcf2cf33059" providerId="ADAL" clId="{578A2AB1-7A32-4315-BEF0-077B731E945E}" dt="2024-07-17T12:10:02.572" v="8015" actId="33524"/>
        <pc:sldMkLst>
          <pc:docMk/>
          <pc:sldMk cId="148114319" sldId="276"/>
        </pc:sldMkLst>
        <pc:spChg chg="mod">
          <ac:chgData name="Timmers, Jolanda (VodafoneZiggo)" userId="60aaeda0-b696-45b6-a120-3dcf2cf33059" providerId="ADAL" clId="{578A2AB1-7A32-4315-BEF0-077B731E945E}" dt="2024-07-17T12:10:02.572" v="8015" actId="33524"/>
          <ac:spMkLst>
            <pc:docMk/>
            <pc:sldMk cId="148114319" sldId="276"/>
            <ac:spMk id="5" creationId="{1B07C49E-AFFC-EC46-8930-E4D428F5F943}"/>
          </ac:spMkLst>
        </pc:spChg>
      </pc:sldChg>
      <pc:sldChg chg="modSp mod">
        <pc:chgData name="Timmers, Jolanda (VodafoneZiggo)" userId="60aaeda0-b696-45b6-a120-3dcf2cf33059" providerId="ADAL" clId="{578A2AB1-7A32-4315-BEF0-077B731E945E}" dt="2024-07-17T12:41:06.219" v="10326" actId="5793"/>
        <pc:sldMkLst>
          <pc:docMk/>
          <pc:sldMk cId="321008965" sldId="277"/>
        </pc:sldMkLst>
        <pc:spChg chg="mod">
          <ac:chgData name="Timmers, Jolanda (VodafoneZiggo)" userId="60aaeda0-b696-45b6-a120-3dcf2cf33059" providerId="ADAL" clId="{578A2AB1-7A32-4315-BEF0-077B731E945E}" dt="2024-07-17T12:41:06.219" v="10326" actId="5793"/>
          <ac:spMkLst>
            <pc:docMk/>
            <pc:sldMk cId="321008965" sldId="277"/>
            <ac:spMk id="8" creationId="{C7B9C153-C85C-3240-8E7E-523FBC004564}"/>
          </ac:spMkLst>
        </pc:spChg>
      </pc:sldChg>
      <pc:sldChg chg="addSp modSp mod">
        <pc:chgData name="Timmers, Jolanda (VodafoneZiggo)" userId="60aaeda0-b696-45b6-a120-3dcf2cf33059" providerId="ADAL" clId="{578A2AB1-7A32-4315-BEF0-077B731E945E}" dt="2024-07-17T14:15:55.588" v="13883" actId="404"/>
        <pc:sldMkLst>
          <pc:docMk/>
          <pc:sldMk cId="2459446073" sldId="289"/>
        </pc:sldMkLst>
        <pc:spChg chg="mod">
          <ac:chgData name="Timmers, Jolanda (VodafoneZiggo)" userId="60aaeda0-b696-45b6-a120-3dcf2cf33059" providerId="ADAL" clId="{578A2AB1-7A32-4315-BEF0-077B731E945E}" dt="2024-07-17T14:15:55.588" v="13883" actId="404"/>
          <ac:spMkLst>
            <pc:docMk/>
            <pc:sldMk cId="2459446073" sldId="289"/>
            <ac:spMk id="5" creationId="{1B07C49E-AFFC-EC46-8930-E4D428F5F943}"/>
          </ac:spMkLst>
        </pc:spChg>
        <pc:picChg chg="add mod">
          <ac:chgData name="Timmers, Jolanda (VodafoneZiggo)" userId="60aaeda0-b696-45b6-a120-3dcf2cf33059" providerId="ADAL" clId="{578A2AB1-7A32-4315-BEF0-077B731E945E}" dt="2024-07-17T14:14:34.964" v="13810" actId="1076"/>
          <ac:picMkLst>
            <pc:docMk/>
            <pc:sldMk cId="2459446073" sldId="289"/>
            <ac:picMk id="3" creationId="{C8935E80-245B-CE78-741E-B8C524B380B1}"/>
          </ac:picMkLst>
        </pc:picChg>
      </pc:sldChg>
      <pc:sldChg chg="addSp modSp mod">
        <pc:chgData name="Timmers, Jolanda (VodafoneZiggo)" userId="60aaeda0-b696-45b6-a120-3dcf2cf33059" providerId="ADAL" clId="{578A2AB1-7A32-4315-BEF0-077B731E945E}" dt="2024-07-17T12:23:17.357" v="9100" actId="313"/>
        <pc:sldMkLst>
          <pc:docMk/>
          <pc:sldMk cId="1813711241" sldId="293"/>
        </pc:sldMkLst>
        <pc:spChg chg="add mod">
          <ac:chgData name="Timmers, Jolanda (VodafoneZiggo)" userId="60aaeda0-b696-45b6-a120-3dcf2cf33059" providerId="ADAL" clId="{578A2AB1-7A32-4315-BEF0-077B731E945E}" dt="2024-07-17T12:22:33.866" v="9087" actId="17032"/>
          <ac:spMkLst>
            <pc:docMk/>
            <pc:sldMk cId="1813711241" sldId="293"/>
            <ac:spMk id="2" creationId="{BA139417-89A7-DFF5-4C58-47F3F2EA8820}"/>
          </ac:spMkLst>
        </pc:spChg>
        <pc:spChg chg="mod">
          <ac:chgData name="Timmers, Jolanda (VodafoneZiggo)" userId="60aaeda0-b696-45b6-a120-3dcf2cf33059" providerId="ADAL" clId="{578A2AB1-7A32-4315-BEF0-077B731E945E}" dt="2024-07-17T12:23:17.357" v="9100" actId="313"/>
          <ac:spMkLst>
            <pc:docMk/>
            <pc:sldMk cId="1813711241" sldId="293"/>
            <ac:spMk id="5" creationId="{1B07C49E-AFFC-EC46-8930-E4D428F5F943}"/>
          </ac:spMkLst>
        </pc:spChg>
        <pc:spChg chg="add mod">
          <ac:chgData name="Timmers, Jolanda (VodafoneZiggo)" userId="60aaeda0-b696-45b6-a120-3dcf2cf33059" providerId="ADAL" clId="{578A2AB1-7A32-4315-BEF0-077B731E945E}" dt="2024-07-17T12:22:38.818" v="9088" actId="17032"/>
          <ac:spMkLst>
            <pc:docMk/>
            <pc:sldMk cId="1813711241" sldId="293"/>
            <ac:spMk id="6" creationId="{46D89794-F658-9123-D3F0-7C7619518510}"/>
          </ac:spMkLst>
        </pc:spChg>
        <pc:spChg chg="add mod">
          <ac:chgData name="Timmers, Jolanda (VodafoneZiggo)" userId="60aaeda0-b696-45b6-a120-3dcf2cf33059" providerId="ADAL" clId="{578A2AB1-7A32-4315-BEF0-077B731E945E}" dt="2024-07-17T12:22:42.036" v="9089" actId="17032"/>
          <ac:spMkLst>
            <pc:docMk/>
            <pc:sldMk cId="1813711241" sldId="293"/>
            <ac:spMk id="7" creationId="{F0F58F0B-3CAA-10ED-9862-E1F90026A176}"/>
          </ac:spMkLst>
        </pc:spChg>
        <pc:spChg chg="add mod">
          <ac:chgData name="Timmers, Jolanda (VodafoneZiggo)" userId="60aaeda0-b696-45b6-a120-3dcf2cf33059" providerId="ADAL" clId="{578A2AB1-7A32-4315-BEF0-077B731E945E}" dt="2024-07-17T12:22:48.532" v="9090" actId="17032"/>
          <ac:spMkLst>
            <pc:docMk/>
            <pc:sldMk cId="1813711241" sldId="293"/>
            <ac:spMk id="8" creationId="{1C1A6FF3-993C-E3CC-8EDD-CB7B6D2430E2}"/>
          </ac:spMkLst>
        </pc:spChg>
        <pc:spChg chg="add mod">
          <ac:chgData name="Timmers, Jolanda (VodafoneZiggo)" userId="60aaeda0-b696-45b6-a120-3dcf2cf33059" providerId="ADAL" clId="{578A2AB1-7A32-4315-BEF0-077B731E945E}" dt="2024-07-17T12:22:48.532" v="9090" actId="17032"/>
          <ac:spMkLst>
            <pc:docMk/>
            <pc:sldMk cId="1813711241" sldId="293"/>
            <ac:spMk id="9" creationId="{3038C471-0950-34F5-5AF7-533B9D226792}"/>
          </ac:spMkLst>
        </pc:spChg>
      </pc:sldChg>
      <pc:sldChg chg="addSp modSp mod">
        <pc:chgData name="Timmers, Jolanda (VodafoneZiggo)" userId="60aaeda0-b696-45b6-a120-3dcf2cf33059" providerId="ADAL" clId="{578A2AB1-7A32-4315-BEF0-077B731E945E}" dt="2024-07-17T13:54:21.331" v="13034" actId="404"/>
        <pc:sldMkLst>
          <pc:docMk/>
          <pc:sldMk cId="981671777" sldId="296"/>
        </pc:sldMkLst>
        <pc:spChg chg="mod">
          <ac:chgData name="Timmers, Jolanda (VodafoneZiggo)" userId="60aaeda0-b696-45b6-a120-3dcf2cf33059" providerId="ADAL" clId="{578A2AB1-7A32-4315-BEF0-077B731E945E}" dt="2024-07-17T13:48:41.211" v="12975" actId="20577"/>
          <ac:spMkLst>
            <pc:docMk/>
            <pc:sldMk cId="981671777" sldId="296"/>
            <ac:spMk id="2" creationId="{54176327-8CC4-4356-8BBB-DC4965CE9857}"/>
          </ac:spMkLst>
        </pc:spChg>
        <pc:spChg chg="mod">
          <ac:chgData name="Timmers, Jolanda (VodafoneZiggo)" userId="60aaeda0-b696-45b6-a120-3dcf2cf33059" providerId="ADAL" clId="{578A2AB1-7A32-4315-BEF0-077B731E945E}" dt="2024-07-17T13:54:21.331" v="13034" actId="404"/>
          <ac:spMkLst>
            <pc:docMk/>
            <pc:sldMk cId="981671777" sldId="296"/>
            <ac:spMk id="5" creationId="{85D9F803-CDBC-C74C-AF1B-2B5937D1C241}"/>
          </ac:spMkLst>
        </pc:spChg>
        <pc:picChg chg="add mod">
          <ac:chgData name="Timmers, Jolanda (VodafoneZiggo)" userId="60aaeda0-b696-45b6-a120-3dcf2cf33059" providerId="ADAL" clId="{578A2AB1-7A32-4315-BEF0-077B731E945E}" dt="2024-07-17T13:53:53.262" v="12981" actId="14100"/>
          <ac:picMkLst>
            <pc:docMk/>
            <pc:sldMk cId="981671777" sldId="296"/>
            <ac:picMk id="6" creationId="{FA127E22-2958-E5A4-DA42-23B07690178B}"/>
          </ac:picMkLst>
        </pc:picChg>
      </pc:sldChg>
      <pc:sldChg chg="addSp delSp modSp mod">
        <pc:chgData name="Timmers, Jolanda (VodafoneZiggo)" userId="60aaeda0-b696-45b6-a120-3dcf2cf33059" providerId="ADAL" clId="{578A2AB1-7A32-4315-BEF0-077B731E945E}" dt="2024-07-17T11:06:41.278" v="4114" actId="20577"/>
        <pc:sldMkLst>
          <pc:docMk/>
          <pc:sldMk cId="280316088" sldId="299"/>
        </pc:sldMkLst>
        <pc:spChg chg="mod">
          <ac:chgData name="Timmers, Jolanda (VodafoneZiggo)" userId="60aaeda0-b696-45b6-a120-3dcf2cf33059" providerId="ADAL" clId="{578A2AB1-7A32-4315-BEF0-077B731E945E}" dt="2024-07-17T11:06:41.278" v="4114" actId="20577"/>
          <ac:spMkLst>
            <pc:docMk/>
            <pc:sldMk cId="280316088" sldId="299"/>
            <ac:spMk id="3" creationId="{AB0AB2AC-B7E6-6849-9AE9-697369407F8F}"/>
          </ac:spMkLst>
        </pc:spChg>
        <pc:picChg chg="add del mod">
          <ac:chgData name="Timmers, Jolanda (VodafoneZiggo)" userId="60aaeda0-b696-45b6-a120-3dcf2cf33059" providerId="ADAL" clId="{578A2AB1-7A32-4315-BEF0-077B731E945E}" dt="2024-07-17T10:48:51.076" v="3203" actId="478"/>
          <ac:picMkLst>
            <pc:docMk/>
            <pc:sldMk cId="280316088" sldId="299"/>
            <ac:picMk id="7" creationId="{F8E42B85-C848-B8E4-32B0-8C303BAE97F0}"/>
          </ac:picMkLst>
        </pc:picChg>
        <pc:picChg chg="add mod">
          <ac:chgData name="Timmers, Jolanda (VodafoneZiggo)" userId="60aaeda0-b696-45b6-a120-3dcf2cf33059" providerId="ADAL" clId="{578A2AB1-7A32-4315-BEF0-077B731E945E}" dt="2024-07-17T10:53:36.745" v="3365" actId="14100"/>
          <ac:picMkLst>
            <pc:docMk/>
            <pc:sldMk cId="280316088" sldId="299"/>
            <ac:picMk id="9" creationId="{5B995BB7-6501-4A31-29DD-C08E9F68DBDF}"/>
          </ac:picMkLst>
        </pc:picChg>
      </pc:sldChg>
      <pc:sldChg chg="addSp modSp mod">
        <pc:chgData name="Timmers, Jolanda (VodafoneZiggo)" userId="60aaeda0-b696-45b6-a120-3dcf2cf33059" providerId="ADAL" clId="{578A2AB1-7A32-4315-BEF0-077B731E945E}" dt="2024-07-17T11:28:37.874" v="6522" actId="20577"/>
        <pc:sldMkLst>
          <pc:docMk/>
          <pc:sldMk cId="1385553969" sldId="302"/>
        </pc:sldMkLst>
        <pc:spChg chg="mod">
          <ac:chgData name="Timmers, Jolanda (VodafoneZiggo)" userId="60aaeda0-b696-45b6-a120-3dcf2cf33059" providerId="ADAL" clId="{578A2AB1-7A32-4315-BEF0-077B731E945E}" dt="2024-07-17T11:28:37.874" v="6522" actId="20577"/>
          <ac:spMkLst>
            <pc:docMk/>
            <pc:sldMk cId="1385553969" sldId="302"/>
            <ac:spMk id="3" creationId="{AB0AB2AC-B7E6-6849-9AE9-697369407F8F}"/>
          </ac:spMkLst>
        </pc:spChg>
        <pc:picChg chg="add mod">
          <ac:chgData name="Timmers, Jolanda (VodafoneZiggo)" userId="60aaeda0-b696-45b6-a120-3dcf2cf33059" providerId="ADAL" clId="{578A2AB1-7A32-4315-BEF0-077B731E945E}" dt="2024-07-17T11:01:23.327" v="3456" actId="14100"/>
          <ac:picMkLst>
            <pc:docMk/>
            <pc:sldMk cId="1385553969" sldId="302"/>
            <ac:picMk id="7" creationId="{753E3F58-E0DF-83D2-E20A-EE464DB415CB}"/>
          </ac:picMkLst>
        </pc:picChg>
      </pc:sldChg>
      <pc:sldChg chg="modSp mod">
        <pc:chgData name="Timmers, Jolanda (VodafoneZiggo)" userId="60aaeda0-b696-45b6-a120-3dcf2cf33059" providerId="ADAL" clId="{578A2AB1-7A32-4315-BEF0-077B731E945E}" dt="2024-07-17T12:17:22.420" v="8794" actId="20577"/>
        <pc:sldMkLst>
          <pc:docMk/>
          <pc:sldMk cId="334532777" sldId="303"/>
        </pc:sldMkLst>
        <pc:spChg chg="mod">
          <ac:chgData name="Timmers, Jolanda (VodafoneZiggo)" userId="60aaeda0-b696-45b6-a120-3dcf2cf33059" providerId="ADAL" clId="{578A2AB1-7A32-4315-BEF0-077B731E945E}" dt="2024-07-17T12:17:22.420" v="8794" actId="20577"/>
          <ac:spMkLst>
            <pc:docMk/>
            <pc:sldMk cId="334532777" sldId="303"/>
            <ac:spMk id="5" creationId="{1B07C49E-AFFC-EC46-8930-E4D428F5F943}"/>
          </ac:spMkLst>
        </pc:spChg>
      </pc:sldChg>
      <pc:sldChg chg="addSp modSp mod">
        <pc:chgData name="Timmers, Jolanda (VodafoneZiggo)" userId="60aaeda0-b696-45b6-a120-3dcf2cf33059" providerId="ADAL" clId="{578A2AB1-7A32-4315-BEF0-077B731E945E}" dt="2024-07-17T12:53:58.048" v="10991" actId="404"/>
        <pc:sldMkLst>
          <pc:docMk/>
          <pc:sldMk cId="3869789237" sldId="304"/>
        </pc:sldMkLst>
        <pc:spChg chg="mod">
          <ac:chgData name="Timmers, Jolanda (VodafoneZiggo)" userId="60aaeda0-b696-45b6-a120-3dcf2cf33059" providerId="ADAL" clId="{578A2AB1-7A32-4315-BEF0-077B731E945E}" dt="2024-07-17T12:53:58.048" v="10991" actId="404"/>
          <ac:spMkLst>
            <pc:docMk/>
            <pc:sldMk cId="3869789237" sldId="304"/>
            <ac:spMk id="3" creationId="{373827F3-F386-AA4E-80ED-D86DEF8C158D}"/>
          </ac:spMkLst>
        </pc:spChg>
        <pc:picChg chg="add mod">
          <ac:chgData name="Timmers, Jolanda (VodafoneZiggo)" userId="60aaeda0-b696-45b6-a120-3dcf2cf33059" providerId="ADAL" clId="{578A2AB1-7A32-4315-BEF0-077B731E945E}" dt="2024-07-17T12:51:36.925" v="10768" actId="1076"/>
          <ac:picMkLst>
            <pc:docMk/>
            <pc:sldMk cId="3869789237" sldId="304"/>
            <ac:picMk id="6" creationId="{DF3BAE46-6178-C216-E101-20EC48467C94}"/>
          </ac:picMkLst>
        </pc:picChg>
      </pc:sldChg>
      <pc:sldChg chg="addSp modSp mod">
        <pc:chgData name="Timmers, Jolanda (VodafoneZiggo)" userId="60aaeda0-b696-45b6-a120-3dcf2cf33059" providerId="ADAL" clId="{578A2AB1-7A32-4315-BEF0-077B731E945E}" dt="2024-07-17T12:56:43.396" v="11236" actId="20577"/>
        <pc:sldMkLst>
          <pc:docMk/>
          <pc:sldMk cId="80090182" sldId="305"/>
        </pc:sldMkLst>
        <pc:spChg chg="mod">
          <ac:chgData name="Timmers, Jolanda (VodafoneZiggo)" userId="60aaeda0-b696-45b6-a120-3dcf2cf33059" providerId="ADAL" clId="{578A2AB1-7A32-4315-BEF0-077B731E945E}" dt="2024-07-17T12:56:43.396" v="11236" actId="20577"/>
          <ac:spMkLst>
            <pc:docMk/>
            <pc:sldMk cId="80090182" sldId="305"/>
            <ac:spMk id="3" creationId="{373827F3-F386-AA4E-80ED-D86DEF8C158D}"/>
          </ac:spMkLst>
        </pc:spChg>
        <pc:picChg chg="add mod">
          <ac:chgData name="Timmers, Jolanda (VodafoneZiggo)" userId="60aaeda0-b696-45b6-a120-3dcf2cf33059" providerId="ADAL" clId="{578A2AB1-7A32-4315-BEF0-077B731E945E}" dt="2024-07-17T12:54:32.432" v="10996" actId="1076"/>
          <ac:picMkLst>
            <pc:docMk/>
            <pc:sldMk cId="80090182" sldId="305"/>
            <ac:picMk id="6" creationId="{2F831E55-4B37-338E-DDC7-37009FCD9C7E}"/>
          </ac:picMkLst>
        </pc:picChg>
      </pc:sldChg>
      <pc:sldChg chg="addSp modSp mod">
        <pc:chgData name="Timmers, Jolanda (VodafoneZiggo)" userId="60aaeda0-b696-45b6-a120-3dcf2cf33059" providerId="ADAL" clId="{578A2AB1-7A32-4315-BEF0-077B731E945E}" dt="2024-07-17T13:01:48.086" v="11679" actId="20577"/>
        <pc:sldMkLst>
          <pc:docMk/>
          <pc:sldMk cId="3145340593" sldId="306"/>
        </pc:sldMkLst>
        <pc:spChg chg="mod">
          <ac:chgData name="Timmers, Jolanda (VodafoneZiggo)" userId="60aaeda0-b696-45b6-a120-3dcf2cf33059" providerId="ADAL" clId="{578A2AB1-7A32-4315-BEF0-077B731E945E}" dt="2024-07-17T13:01:48.086" v="11679" actId="20577"/>
          <ac:spMkLst>
            <pc:docMk/>
            <pc:sldMk cId="3145340593" sldId="306"/>
            <ac:spMk id="3" creationId="{373827F3-F386-AA4E-80ED-D86DEF8C158D}"/>
          </ac:spMkLst>
        </pc:spChg>
        <pc:picChg chg="add mod">
          <ac:chgData name="Timmers, Jolanda (VodafoneZiggo)" userId="60aaeda0-b696-45b6-a120-3dcf2cf33059" providerId="ADAL" clId="{578A2AB1-7A32-4315-BEF0-077B731E945E}" dt="2024-07-17T13:00:02.617" v="11411" actId="1076"/>
          <ac:picMkLst>
            <pc:docMk/>
            <pc:sldMk cId="3145340593" sldId="306"/>
            <ac:picMk id="6" creationId="{D50D97C0-98A7-CF95-95AE-08AC9B0FFC05}"/>
          </ac:picMkLst>
        </pc:picChg>
      </pc:sldChg>
      <pc:sldChg chg="addSp modSp mod">
        <pc:chgData name="Timmers, Jolanda (VodafoneZiggo)" userId="60aaeda0-b696-45b6-a120-3dcf2cf33059" providerId="ADAL" clId="{578A2AB1-7A32-4315-BEF0-077B731E945E}" dt="2024-07-17T12:59:20.999" v="11406" actId="20577"/>
        <pc:sldMkLst>
          <pc:docMk/>
          <pc:sldMk cId="1106727586" sldId="307"/>
        </pc:sldMkLst>
        <pc:spChg chg="mod">
          <ac:chgData name="Timmers, Jolanda (VodafoneZiggo)" userId="60aaeda0-b696-45b6-a120-3dcf2cf33059" providerId="ADAL" clId="{578A2AB1-7A32-4315-BEF0-077B731E945E}" dt="2024-07-17T12:59:20.999" v="11406" actId="20577"/>
          <ac:spMkLst>
            <pc:docMk/>
            <pc:sldMk cId="1106727586" sldId="307"/>
            <ac:spMk id="3" creationId="{373827F3-F386-AA4E-80ED-D86DEF8C158D}"/>
          </ac:spMkLst>
        </pc:spChg>
        <pc:picChg chg="add mod">
          <ac:chgData name="Timmers, Jolanda (VodafoneZiggo)" userId="60aaeda0-b696-45b6-a120-3dcf2cf33059" providerId="ADAL" clId="{578A2AB1-7A32-4315-BEF0-077B731E945E}" dt="2024-07-17T12:57:31.650" v="11242" actId="1076"/>
          <ac:picMkLst>
            <pc:docMk/>
            <pc:sldMk cId="1106727586" sldId="307"/>
            <ac:picMk id="6" creationId="{1E124711-9AB2-AC94-5EA3-DBD0FD320466}"/>
          </ac:picMkLst>
        </pc:picChg>
      </pc:sldChg>
      <pc:sldChg chg="addSp modSp mod">
        <pc:chgData name="Timmers, Jolanda (VodafoneZiggo)" userId="60aaeda0-b696-45b6-a120-3dcf2cf33059" providerId="ADAL" clId="{578A2AB1-7A32-4315-BEF0-077B731E945E}" dt="2024-07-17T13:03:06.150" v="11801" actId="20577"/>
        <pc:sldMkLst>
          <pc:docMk/>
          <pc:sldMk cId="706594483" sldId="308"/>
        </pc:sldMkLst>
        <pc:spChg chg="mod">
          <ac:chgData name="Timmers, Jolanda (VodafoneZiggo)" userId="60aaeda0-b696-45b6-a120-3dcf2cf33059" providerId="ADAL" clId="{578A2AB1-7A32-4315-BEF0-077B731E945E}" dt="2024-07-17T13:03:06.150" v="11801" actId="20577"/>
          <ac:spMkLst>
            <pc:docMk/>
            <pc:sldMk cId="706594483" sldId="308"/>
            <ac:spMk id="3" creationId="{373827F3-F386-AA4E-80ED-D86DEF8C158D}"/>
          </ac:spMkLst>
        </pc:spChg>
        <pc:picChg chg="add mod">
          <ac:chgData name="Timmers, Jolanda (VodafoneZiggo)" userId="60aaeda0-b696-45b6-a120-3dcf2cf33059" providerId="ADAL" clId="{578A2AB1-7A32-4315-BEF0-077B731E945E}" dt="2024-07-17T13:02:18.312" v="11685" actId="1076"/>
          <ac:picMkLst>
            <pc:docMk/>
            <pc:sldMk cId="706594483" sldId="308"/>
            <ac:picMk id="6" creationId="{16035312-78A9-F61D-F21F-79D54A47162C}"/>
          </ac:picMkLst>
        </pc:picChg>
      </pc:sldChg>
      <pc:sldChg chg="addSp delSp modSp mod">
        <pc:chgData name="Timmers, Jolanda (VodafoneZiggo)" userId="60aaeda0-b696-45b6-a120-3dcf2cf33059" providerId="ADAL" clId="{578A2AB1-7A32-4315-BEF0-077B731E945E}" dt="2024-07-17T13:12:58.337" v="12056" actId="1076"/>
        <pc:sldMkLst>
          <pc:docMk/>
          <pc:sldMk cId="1794738657" sldId="309"/>
        </pc:sldMkLst>
        <pc:spChg chg="mod">
          <ac:chgData name="Timmers, Jolanda (VodafoneZiggo)" userId="60aaeda0-b696-45b6-a120-3dcf2cf33059" providerId="ADAL" clId="{578A2AB1-7A32-4315-BEF0-077B731E945E}" dt="2024-07-17T13:10:09.703" v="11946" actId="20577"/>
          <ac:spMkLst>
            <pc:docMk/>
            <pc:sldMk cId="1794738657" sldId="309"/>
            <ac:spMk id="5" creationId="{1B07C49E-AFFC-EC46-8930-E4D428F5F943}"/>
          </ac:spMkLst>
        </pc:spChg>
        <pc:picChg chg="add del mod">
          <ac:chgData name="Timmers, Jolanda (VodafoneZiggo)" userId="60aaeda0-b696-45b6-a120-3dcf2cf33059" providerId="ADAL" clId="{578A2AB1-7A32-4315-BEF0-077B731E945E}" dt="2024-07-17T13:12:52.287" v="12052" actId="478"/>
          <ac:picMkLst>
            <pc:docMk/>
            <pc:sldMk cId="1794738657" sldId="309"/>
            <ac:picMk id="6" creationId="{ACA59877-BCC0-2402-7470-40A48BC5CD49}"/>
          </ac:picMkLst>
        </pc:picChg>
        <pc:picChg chg="add mod">
          <ac:chgData name="Timmers, Jolanda (VodafoneZiggo)" userId="60aaeda0-b696-45b6-a120-3dcf2cf33059" providerId="ADAL" clId="{578A2AB1-7A32-4315-BEF0-077B731E945E}" dt="2024-07-17T13:12:58.337" v="12056" actId="1076"/>
          <ac:picMkLst>
            <pc:docMk/>
            <pc:sldMk cId="1794738657" sldId="309"/>
            <ac:picMk id="8" creationId="{7DD55809-EBFB-88D5-7202-6B6A5F731EEF}"/>
          </ac:picMkLst>
        </pc:picChg>
      </pc:sldChg>
      <pc:sldChg chg="addSp delSp modSp mod">
        <pc:chgData name="Timmers, Jolanda (VodafoneZiggo)" userId="60aaeda0-b696-45b6-a120-3dcf2cf33059" providerId="ADAL" clId="{578A2AB1-7A32-4315-BEF0-077B731E945E}" dt="2024-07-17T13:14:36.373" v="12069" actId="20577"/>
        <pc:sldMkLst>
          <pc:docMk/>
          <pc:sldMk cId="4010014743" sldId="310"/>
        </pc:sldMkLst>
        <pc:spChg chg="mod">
          <ac:chgData name="Timmers, Jolanda (VodafoneZiggo)" userId="60aaeda0-b696-45b6-a120-3dcf2cf33059" providerId="ADAL" clId="{578A2AB1-7A32-4315-BEF0-077B731E945E}" dt="2024-07-17T13:14:36.373" v="12069" actId="20577"/>
          <ac:spMkLst>
            <pc:docMk/>
            <pc:sldMk cId="4010014743" sldId="310"/>
            <ac:spMk id="5" creationId="{1B07C49E-AFFC-EC46-8930-E4D428F5F943}"/>
          </ac:spMkLst>
        </pc:spChg>
        <pc:picChg chg="add del mod">
          <ac:chgData name="Timmers, Jolanda (VodafoneZiggo)" userId="60aaeda0-b696-45b6-a120-3dcf2cf33059" providerId="ADAL" clId="{578A2AB1-7A32-4315-BEF0-077B731E945E}" dt="2024-07-17T13:14:18.621" v="12057" actId="478"/>
          <ac:picMkLst>
            <pc:docMk/>
            <pc:sldMk cId="4010014743" sldId="310"/>
            <ac:picMk id="6" creationId="{AEB4F7D1-06D5-8352-0BB5-90B4052C96E5}"/>
          </ac:picMkLst>
        </pc:picChg>
        <pc:picChg chg="add mod">
          <ac:chgData name="Timmers, Jolanda (VodafoneZiggo)" userId="60aaeda0-b696-45b6-a120-3dcf2cf33059" providerId="ADAL" clId="{578A2AB1-7A32-4315-BEF0-077B731E945E}" dt="2024-07-17T13:14:21.104" v="12059" actId="1076"/>
          <ac:picMkLst>
            <pc:docMk/>
            <pc:sldMk cId="4010014743" sldId="310"/>
            <ac:picMk id="8" creationId="{CAC14F4E-515B-C35D-1D4A-6F87E0CE7DDC}"/>
          </ac:picMkLst>
        </pc:picChg>
      </pc:sldChg>
      <pc:sldChg chg="addSp modSp mod">
        <pc:chgData name="Timmers, Jolanda (VodafoneZiggo)" userId="60aaeda0-b696-45b6-a120-3dcf2cf33059" providerId="ADAL" clId="{578A2AB1-7A32-4315-BEF0-077B731E945E}" dt="2024-07-17T13:17:29.308" v="12159" actId="20577"/>
        <pc:sldMkLst>
          <pc:docMk/>
          <pc:sldMk cId="2735560525" sldId="311"/>
        </pc:sldMkLst>
        <pc:spChg chg="mod">
          <ac:chgData name="Timmers, Jolanda (VodafoneZiggo)" userId="60aaeda0-b696-45b6-a120-3dcf2cf33059" providerId="ADAL" clId="{578A2AB1-7A32-4315-BEF0-077B731E945E}" dt="2024-07-17T13:17:29.308" v="12159" actId="20577"/>
          <ac:spMkLst>
            <pc:docMk/>
            <pc:sldMk cId="2735560525" sldId="311"/>
            <ac:spMk id="5" creationId="{1B07C49E-AFFC-EC46-8930-E4D428F5F943}"/>
          </ac:spMkLst>
        </pc:spChg>
        <pc:picChg chg="add mod">
          <ac:chgData name="Timmers, Jolanda (VodafoneZiggo)" userId="60aaeda0-b696-45b6-a120-3dcf2cf33059" providerId="ADAL" clId="{578A2AB1-7A32-4315-BEF0-077B731E945E}" dt="2024-07-17T13:16:10.456" v="12072" actId="1076"/>
          <ac:picMkLst>
            <pc:docMk/>
            <pc:sldMk cId="2735560525" sldId="311"/>
            <ac:picMk id="6" creationId="{36C5E9A9-BA49-72CC-524D-4B3531A91284}"/>
          </ac:picMkLst>
        </pc:picChg>
      </pc:sldChg>
      <pc:sldChg chg="addSp modSp mod">
        <pc:chgData name="Timmers, Jolanda (VodafoneZiggo)" userId="60aaeda0-b696-45b6-a120-3dcf2cf33059" providerId="ADAL" clId="{578A2AB1-7A32-4315-BEF0-077B731E945E}" dt="2024-07-17T13:19:33.088" v="12264" actId="404"/>
        <pc:sldMkLst>
          <pc:docMk/>
          <pc:sldMk cId="1434679925" sldId="312"/>
        </pc:sldMkLst>
        <pc:spChg chg="mod">
          <ac:chgData name="Timmers, Jolanda (VodafoneZiggo)" userId="60aaeda0-b696-45b6-a120-3dcf2cf33059" providerId="ADAL" clId="{578A2AB1-7A32-4315-BEF0-077B731E945E}" dt="2024-07-17T13:19:33.088" v="12264" actId="404"/>
          <ac:spMkLst>
            <pc:docMk/>
            <pc:sldMk cId="1434679925" sldId="312"/>
            <ac:spMk id="5" creationId="{1B07C49E-AFFC-EC46-8930-E4D428F5F943}"/>
          </ac:spMkLst>
        </pc:spChg>
        <pc:picChg chg="add mod">
          <ac:chgData name="Timmers, Jolanda (VodafoneZiggo)" userId="60aaeda0-b696-45b6-a120-3dcf2cf33059" providerId="ADAL" clId="{578A2AB1-7A32-4315-BEF0-077B731E945E}" dt="2024-07-17T13:19:03.138" v="12162" actId="1076"/>
          <ac:picMkLst>
            <pc:docMk/>
            <pc:sldMk cId="1434679925" sldId="312"/>
            <ac:picMk id="6" creationId="{9BD56372-9B71-F38E-73B7-CF9CB58C5258}"/>
          </ac:picMkLst>
        </pc:picChg>
      </pc:sldChg>
      <pc:sldChg chg="addSp modSp mod">
        <pc:chgData name="Timmers, Jolanda (VodafoneZiggo)" userId="60aaeda0-b696-45b6-a120-3dcf2cf33059" providerId="ADAL" clId="{578A2AB1-7A32-4315-BEF0-077B731E945E}" dt="2024-07-17T13:26:14.347" v="12652" actId="1076"/>
        <pc:sldMkLst>
          <pc:docMk/>
          <pc:sldMk cId="1756972646" sldId="313"/>
        </pc:sldMkLst>
        <pc:spChg chg="mod">
          <ac:chgData name="Timmers, Jolanda (VodafoneZiggo)" userId="60aaeda0-b696-45b6-a120-3dcf2cf33059" providerId="ADAL" clId="{578A2AB1-7A32-4315-BEF0-077B731E945E}" dt="2024-07-17T13:23:23.311" v="12650" actId="6549"/>
          <ac:spMkLst>
            <pc:docMk/>
            <pc:sldMk cId="1756972646" sldId="313"/>
            <ac:spMk id="5" creationId="{1B07C49E-AFFC-EC46-8930-E4D428F5F943}"/>
          </ac:spMkLst>
        </pc:spChg>
        <pc:picChg chg="add mod">
          <ac:chgData name="Timmers, Jolanda (VodafoneZiggo)" userId="60aaeda0-b696-45b6-a120-3dcf2cf33059" providerId="ADAL" clId="{578A2AB1-7A32-4315-BEF0-077B731E945E}" dt="2024-07-17T13:26:14.347" v="12652" actId="1076"/>
          <ac:picMkLst>
            <pc:docMk/>
            <pc:sldMk cId="1756972646" sldId="313"/>
            <ac:picMk id="6" creationId="{B8FCCE32-5C66-509C-EC37-BA8C5160E8B7}"/>
          </ac:picMkLst>
        </pc:picChg>
      </pc:sldChg>
      <pc:sldChg chg="addSp modSp mod">
        <pc:chgData name="Timmers, Jolanda (VodafoneZiggo)" userId="60aaeda0-b696-45b6-a120-3dcf2cf33059" providerId="ADAL" clId="{578A2AB1-7A32-4315-BEF0-077B731E945E}" dt="2024-07-17T13:22:29.681" v="12463" actId="1076"/>
        <pc:sldMkLst>
          <pc:docMk/>
          <pc:sldMk cId="639399535" sldId="314"/>
        </pc:sldMkLst>
        <pc:spChg chg="mod">
          <ac:chgData name="Timmers, Jolanda (VodafoneZiggo)" userId="60aaeda0-b696-45b6-a120-3dcf2cf33059" providerId="ADAL" clId="{578A2AB1-7A32-4315-BEF0-077B731E945E}" dt="2024-07-17T13:22:29.681" v="12463" actId="1076"/>
          <ac:spMkLst>
            <pc:docMk/>
            <pc:sldMk cId="639399535" sldId="314"/>
            <ac:spMk id="5" creationId="{1B07C49E-AFFC-EC46-8930-E4D428F5F943}"/>
          </ac:spMkLst>
        </pc:spChg>
        <pc:picChg chg="add mod">
          <ac:chgData name="Timmers, Jolanda (VodafoneZiggo)" userId="60aaeda0-b696-45b6-a120-3dcf2cf33059" providerId="ADAL" clId="{578A2AB1-7A32-4315-BEF0-077B731E945E}" dt="2024-07-17T13:21:09.540" v="12268" actId="1076"/>
          <ac:picMkLst>
            <pc:docMk/>
            <pc:sldMk cId="639399535" sldId="314"/>
            <ac:picMk id="3" creationId="{1C0D69B8-BB81-9D91-C91C-A6ACF8D742AA}"/>
          </ac:picMkLst>
        </pc:picChg>
      </pc:sldChg>
      <pc:sldChg chg="addSp modSp mod">
        <pc:chgData name="Timmers, Jolanda (VodafoneZiggo)" userId="60aaeda0-b696-45b6-a120-3dcf2cf33059" providerId="ADAL" clId="{578A2AB1-7A32-4315-BEF0-077B731E945E}" dt="2024-07-17T13:33:31.931" v="12692" actId="14100"/>
        <pc:sldMkLst>
          <pc:docMk/>
          <pc:sldMk cId="3566646398" sldId="315"/>
        </pc:sldMkLst>
        <pc:spChg chg="mod">
          <ac:chgData name="Timmers, Jolanda (VodafoneZiggo)" userId="60aaeda0-b696-45b6-a120-3dcf2cf33059" providerId="ADAL" clId="{578A2AB1-7A32-4315-BEF0-077B731E945E}" dt="2024-07-17T13:26:51.663" v="12690" actId="20577"/>
          <ac:spMkLst>
            <pc:docMk/>
            <pc:sldMk cId="3566646398" sldId="315"/>
            <ac:spMk id="5" creationId="{1B07C49E-AFFC-EC46-8930-E4D428F5F943}"/>
          </ac:spMkLst>
        </pc:spChg>
        <pc:picChg chg="add mod">
          <ac:chgData name="Timmers, Jolanda (VodafoneZiggo)" userId="60aaeda0-b696-45b6-a120-3dcf2cf33059" providerId="ADAL" clId="{578A2AB1-7A32-4315-BEF0-077B731E945E}" dt="2024-07-17T13:33:31.931" v="12692" actId="14100"/>
          <ac:picMkLst>
            <pc:docMk/>
            <pc:sldMk cId="3566646398" sldId="315"/>
            <ac:picMk id="6" creationId="{D1963A26-380F-C19E-ED67-664239826686}"/>
          </ac:picMkLst>
        </pc:picChg>
      </pc:sldChg>
      <pc:sldChg chg="addSp delSp modSp mod">
        <pc:chgData name="Timmers, Jolanda (VodafoneZiggo)" userId="60aaeda0-b696-45b6-a120-3dcf2cf33059" providerId="ADAL" clId="{578A2AB1-7A32-4315-BEF0-077B731E945E}" dt="2024-07-17T13:46:28.324" v="12835" actId="20577"/>
        <pc:sldMkLst>
          <pc:docMk/>
          <pc:sldMk cId="1398439132" sldId="316"/>
        </pc:sldMkLst>
        <pc:spChg chg="mod">
          <ac:chgData name="Timmers, Jolanda (VodafoneZiggo)" userId="60aaeda0-b696-45b6-a120-3dcf2cf33059" providerId="ADAL" clId="{578A2AB1-7A32-4315-BEF0-077B731E945E}" dt="2024-07-17T13:46:28.324" v="12835" actId="20577"/>
          <ac:spMkLst>
            <pc:docMk/>
            <pc:sldMk cId="1398439132" sldId="316"/>
            <ac:spMk id="5" creationId="{1B07C49E-AFFC-EC46-8930-E4D428F5F943}"/>
          </ac:spMkLst>
        </pc:spChg>
        <pc:picChg chg="add del mod">
          <ac:chgData name="Timmers, Jolanda (VodafoneZiggo)" userId="60aaeda0-b696-45b6-a120-3dcf2cf33059" providerId="ADAL" clId="{578A2AB1-7A32-4315-BEF0-077B731E945E}" dt="2024-07-17T13:45:29.425" v="12697" actId="478"/>
          <ac:picMkLst>
            <pc:docMk/>
            <pc:sldMk cId="1398439132" sldId="316"/>
            <ac:picMk id="6" creationId="{65FA6C2E-DF40-8DCE-A4D0-3B4D943F200B}"/>
          </ac:picMkLst>
        </pc:picChg>
        <pc:picChg chg="add mod">
          <ac:chgData name="Timmers, Jolanda (VodafoneZiggo)" userId="60aaeda0-b696-45b6-a120-3dcf2cf33059" providerId="ADAL" clId="{578A2AB1-7A32-4315-BEF0-077B731E945E}" dt="2024-07-17T13:45:32.442" v="12699" actId="1076"/>
          <ac:picMkLst>
            <pc:docMk/>
            <pc:sldMk cId="1398439132" sldId="316"/>
            <ac:picMk id="8" creationId="{78038E97-6AFB-F54F-4033-9E458A9749C9}"/>
          </ac:picMkLst>
        </pc:picChg>
      </pc:sldChg>
      <pc:sldChg chg="addSp modSp mod">
        <pc:chgData name="Timmers, Jolanda (VodafoneZiggo)" userId="60aaeda0-b696-45b6-a120-3dcf2cf33059" providerId="ADAL" clId="{578A2AB1-7A32-4315-BEF0-077B731E945E}" dt="2024-07-17T13:47:55.560" v="12952" actId="20577"/>
        <pc:sldMkLst>
          <pc:docMk/>
          <pc:sldMk cId="3975168428" sldId="317"/>
        </pc:sldMkLst>
        <pc:spChg chg="mod">
          <ac:chgData name="Timmers, Jolanda (VodafoneZiggo)" userId="60aaeda0-b696-45b6-a120-3dcf2cf33059" providerId="ADAL" clId="{578A2AB1-7A32-4315-BEF0-077B731E945E}" dt="2024-07-17T13:47:55.560" v="12952" actId="20577"/>
          <ac:spMkLst>
            <pc:docMk/>
            <pc:sldMk cId="3975168428" sldId="317"/>
            <ac:spMk id="5" creationId="{1B07C49E-AFFC-EC46-8930-E4D428F5F943}"/>
          </ac:spMkLst>
        </pc:spChg>
        <pc:picChg chg="add mod">
          <ac:chgData name="Timmers, Jolanda (VodafoneZiggo)" userId="60aaeda0-b696-45b6-a120-3dcf2cf33059" providerId="ADAL" clId="{578A2AB1-7A32-4315-BEF0-077B731E945E}" dt="2024-07-17T13:46:57.041" v="12839" actId="1076"/>
          <ac:picMkLst>
            <pc:docMk/>
            <pc:sldMk cId="3975168428" sldId="317"/>
            <ac:picMk id="6" creationId="{AF188B07-EE05-E2FC-2FC8-5DDED505C408}"/>
          </ac:picMkLst>
        </pc:picChg>
      </pc:sldChg>
      <pc:sldChg chg="addSp modSp mod">
        <pc:chgData name="Timmers, Jolanda (VodafoneZiggo)" userId="60aaeda0-b696-45b6-a120-3dcf2cf33059" providerId="ADAL" clId="{578A2AB1-7A32-4315-BEF0-077B731E945E}" dt="2024-07-17T13:56:10.647" v="13209" actId="20577"/>
        <pc:sldMkLst>
          <pc:docMk/>
          <pc:sldMk cId="239597884" sldId="318"/>
        </pc:sldMkLst>
        <pc:spChg chg="mod">
          <ac:chgData name="Timmers, Jolanda (VodafoneZiggo)" userId="60aaeda0-b696-45b6-a120-3dcf2cf33059" providerId="ADAL" clId="{578A2AB1-7A32-4315-BEF0-077B731E945E}" dt="2024-07-17T13:55:59.246" v="13176" actId="20577"/>
          <ac:spMkLst>
            <pc:docMk/>
            <pc:sldMk cId="239597884" sldId="318"/>
            <ac:spMk id="5" creationId="{85D9F803-CDBC-C74C-AF1B-2B5937D1C241}"/>
          </ac:spMkLst>
        </pc:spChg>
        <pc:spChg chg="mod">
          <ac:chgData name="Timmers, Jolanda (VodafoneZiggo)" userId="60aaeda0-b696-45b6-a120-3dcf2cf33059" providerId="ADAL" clId="{578A2AB1-7A32-4315-BEF0-077B731E945E}" dt="2024-07-17T13:56:10.647" v="13209" actId="20577"/>
          <ac:spMkLst>
            <pc:docMk/>
            <pc:sldMk cId="239597884" sldId="318"/>
            <ac:spMk id="8" creationId="{2E0ECA32-E146-40DA-85CD-9677244BC3EC}"/>
          </ac:spMkLst>
        </pc:spChg>
        <pc:picChg chg="add mod">
          <ac:chgData name="Timmers, Jolanda (VodafoneZiggo)" userId="60aaeda0-b696-45b6-a120-3dcf2cf33059" providerId="ADAL" clId="{578A2AB1-7A32-4315-BEF0-077B731E945E}" dt="2024-07-17T13:54:58.848" v="13039" actId="1076"/>
          <ac:picMkLst>
            <pc:docMk/>
            <pc:sldMk cId="239597884" sldId="318"/>
            <ac:picMk id="4" creationId="{F8D8D805-C1C4-491D-44B4-24789A010CD8}"/>
          </ac:picMkLst>
        </pc:picChg>
        <pc:picChg chg="add mod">
          <ac:chgData name="Timmers, Jolanda (VodafoneZiggo)" userId="60aaeda0-b696-45b6-a120-3dcf2cf33059" providerId="ADAL" clId="{578A2AB1-7A32-4315-BEF0-077B731E945E}" dt="2024-07-17T13:55:18.163" v="13042" actId="1076"/>
          <ac:picMkLst>
            <pc:docMk/>
            <pc:sldMk cId="239597884" sldId="318"/>
            <ac:picMk id="7" creationId="{C5DCC828-FE65-58DD-EFE0-D41A45600130}"/>
          </ac:picMkLst>
        </pc:picChg>
      </pc:sldChg>
      <pc:sldChg chg="addSp modSp mod">
        <pc:chgData name="Timmers, Jolanda (VodafoneZiggo)" userId="60aaeda0-b696-45b6-a120-3dcf2cf33059" providerId="ADAL" clId="{578A2AB1-7A32-4315-BEF0-077B731E945E}" dt="2024-07-17T13:58:35.376" v="13434" actId="6549"/>
        <pc:sldMkLst>
          <pc:docMk/>
          <pc:sldMk cId="232499080" sldId="319"/>
        </pc:sldMkLst>
        <pc:spChg chg="mod">
          <ac:chgData name="Timmers, Jolanda (VodafoneZiggo)" userId="60aaeda0-b696-45b6-a120-3dcf2cf33059" providerId="ADAL" clId="{578A2AB1-7A32-4315-BEF0-077B731E945E}" dt="2024-07-17T13:58:35.376" v="13434" actId="6549"/>
          <ac:spMkLst>
            <pc:docMk/>
            <pc:sldMk cId="232499080" sldId="319"/>
            <ac:spMk id="5" creationId="{85D9F803-CDBC-C74C-AF1B-2B5937D1C241}"/>
          </ac:spMkLst>
        </pc:spChg>
        <pc:spChg chg="mod">
          <ac:chgData name="Timmers, Jolanda (VodafoneZiggo)" userId="60aaeda0-b696-45b6-a120-3dcf2cf33059" providerId="ADAL" clId="{578A2AB1-7A32-4315-BEF0-077B731E945E}" dt="2024-07-17T13:57:39.013" v="13261" actId="20577"/>
          <ac:spMkLst>
            <pc:docMk/>
            <pc:sldMk cId="232499080" sldId="319"/>
            <ac:spMk id="8" creationId="{34C97452-C78A-4701-B8AB-ABFE63D5BEDE}"/>
          </ac:spMkLst>
        </pc:spChg>
        <pc:picChg chg="add mod">
          <ac:chgData name="Timmers, Jolanda (VodafoneZiggo)" userId="60aaeda0-b696-45b6-a120-3dcf2cf33059" providerId="ADAL" clId="{578A2AB1-7A32-4315-BEF0-077B731E945E}" dt="2024-07-17T13:57:07.863" v="13214" actId="14100"/>
          <ac:picMkLst>
            <pc:docMk/>
            <pc:sldMk cId="232499080" sldId="319"/>
            <ac:picMk id="4" creationId="{BC36A2B9-2A66-271F-1AF8-59BB418B6EB9}"/>
          </ac:picMkLst>
        </pc:picChg>
      </pc:sldChg>
      <pc:sldChg chg="addSp modSp mod">
        <pc:chgData name="Timmers, Jolanda (VodafoneZiggo)" userId="60aaeda0-b696-45b6-a120-3dcf2cf33059" providerId="ADAL" clId="{578A2AB1-7A32-4315-BEF0-077B731E945E}" dt="2024-07-17T14:17:23.962" v="13962" actId="14100"/>
        <pc:sldMkLst>
          <pc:docMk/>
          <pc:sldMk cId="3645034231" sldId="320"/>
        </pc:sldMkLst>
        <pc:spChg chg="mod">
          <ac:chgData name="Timmers, Jolanda (VodafoneZiggo)" userId="60aaeda0-b696-45b6-a120-3dcf2cf33059" providerId="ADAL" clId="{578A2AB1-7A32-4315-BEF0-077B731E945E}" dt="2024-07-17T14:17:23.962" v="13962" actId="14100"/>
          <ac:spMkLst>
            <pc:docMk/>
            <pc:sldMk cId="3645034231" sldId="320"/>
            <ac:spMk id="5" creationId="{1B07C49E-AFFC-EC46-8930-E4D428F5F943}"/>
          </ac:spMkLst>
        </pc:spChg>
        <pc:picChg chg="add mod">
          <ac:chgData name="Timmers, Jolanda (VodafoneZiggo)" userId="60aaeda0-b696-45b6-a120-3dcf2cf33059" providerId="ADAL" clId="{578A2AB1-7A32-4315-BEF0-077B731E945E}" dt="2024-07-17T14:16:51.333" v="13887" actId="1076"/>
          <ac:picMkLst>
            <pc:docMk/>
            <pc:sldMk cId="3645034231" sldId="320"/>
            <ac:picMk id="3" creationId="{322184D6-43D8-4A82-CA08-7BC776370C58}"/>
          </ac:picMkLst>
        </pc:picChg>
      </pc:sldChg>
      <pc:sldChg chg="addSp modSp mod">
        <pc:chgData name="Timmers, Jolanda (VodafoneZiggo)" userId="60aaeda0-b696-45b6-a120-3dcf2cf33059" providerId="ADAL" clId="{578A2AB1-7A32-4315-BEF0-077B731E945E}" dt="2024-07-17T14:00:15.219" v="13536" actId="20577"/>
        <pc:sldMkLst>
          <pc:docMk/>
          <pc:sldMk cId="700132931" sldId="322"/>
        </pc:sldMkLst>
        <pc:spChg chg="mod">
          <ac:chgData name="Timmers, Jolanda (VodafoneZiggo)" userId="60aaeda0-b696-45b6-a120-3dcf2cf33059" providerId="ADAL" clId="{578A2AB1-7A32-4315-BEF0-077B731E945E}" dt="2024-07-17T14:00:15.219" v="13536" actId="20577"/>
          <ac:spMkLst>
            <pc:docMk/>
            <pc:sldMk cId="700132931" sldId="322"/>
            <ac:spMk id="5" creationId="{85D9F803-CDBC-C74C-AF1B-2B5937D1C241}"/>
          </ac:spMkLst>
        </pc:spChg>
        <pc:spChg chg="mod">
          <ac:chgData name="Timmers, Jolanda (VodafoneZiggo)" userId="60aaeda0-b696-45b6-a120-3dcf2cf33059" providerId="ADAL" clId="{578A2AB1-7A32-4315-BEF0-077B731E945E}" dt="2024-07-17T13:58:57.905" v="13464" actId="20577"/>
          <ac:spMkLst>
            <pc:docMk/>
            <pc:sldMk cId="700132931" sldId="322"/>
            <ac:spMk id="8" creationId="{9456A072-47A6-4424-9ABE-F398119040DD}"/>
          </ac:spMkLst>
        </pc:spChg>
        <pc:picChg chg="add mod">
          <ac:chgData name="Timmers, Jolanda (VodafoneZiggo)" userId="60aaeda0-b696-45b6-a120-3dcf2cf33059" providerId="ADAL" clId="{578A2AB1-7A32-4315-BEF0-077B731E945E}" dt="2024-07-17T13:59:33.752" v="13469" actId="14100"/>
          <ac:picMkLst>
            <pc:docMk/>
            <pc:sldMk cId="700132931" sldId="322"/>
            <ac:picMk id="4" creationId="{0A28C457-4E66-1318-D373-BE3C8A3BB80E}"/>
          </ac:picMkLst>
        </pc:picChg>
      </pc:sldChg>
      <pc:sldChg chg="addSp modSp mod">
        <pc:chgData name="Timmers, Jolanda (VodafoneZiggo)" userId="60aaeda0-b696-45b6-a120-3dcf2cf33059" providerId="ADAL" clId="{578A2AB1-7A32-4315-BEF0-077B731E945E}" dt="2024-07-17T14:07:34.420" v="13671" actId="404"/>
        <pc:sldMkLst>
          <pc:docMk/>
          <pc:sldMk cId="1866160706" sldId="323"/>
        </pc:sldMkLst>
        <pc:spChg chg="mod">
          <ac:chgData name="Timmers, Jolanda (VodafoneZiggo)" userId="60aaeda0-b696-45b6-a120-3dcf2cf33059" providerId="ADAL" clId="{578A2AB1-7A32-4315-BEF0-077B731E945E}" dt="2024-07-17T14:07:34.420" v="13671" actId="404"/>
          <ac:spMkLst>
            <pc:docMk/>
            <pc:sldMk cId="1866160706" sldId="323"/>
            <ac:spMk id="5" creationId="{85D9F803-CDBC-C74C-AF1B-2B5937D1C241}"/>
          </ac:spMkLst>
        </pc:spChg>
        <pc:spChg chg="mod">
          <ac:chgData name="Timmers, Jolanda (VodafoneZiggo)" userId="60aaeda0-b696-45b6-a120-3dcf2cf33059" providerId="ADAL" clId="{578A2AB1-7A32-4315-BEF0-077B731E945E}" dt="2024-07-17T14:06:46.454" v="13555" actId="20577"/>
          <ac:spMkLst>
            <pc:docMk/>
            <pc:sldMk cId="1866160706" sldId="323"/>
            <ac:spMk id="8" creationId="{4EF94599-779E-457E-B57B-6063EBF7A840}"/>
          </ac:spMkLst>
        </pc:spChg>
        <pc:picChg chg="add mod">
          <ac:chgData name="Timmers, Jolanda (VodafoneZiggo)" userId="60aaeda0-b696-45b6-a120-3dcf2cf33059" providerId="ADAL" clId="{578A2AB1-7A32-4315-BEF0-077B731E945E}" dt="2024-07-17T14:07:29.411" v="13665" actId="1076"/>
          <ac:picMkLst>
            <pc:docMk/>
            <pc:sldMk cId="1866160706" sldId="323"/>
            <ac:picMk id="4" creationId="{3965E22D-7D81-DFCB-642E-0A0B25F10B2A}"/>
          </ac:picMkLst>
        </pc:picChg>
      </pc:sldChg>
      <pc:sldChg chg="addSp modSp mod">
        <pc:chgData name="Timmers, Jolanda (VodafoneZiggo)" userId="60aaeda0-b696-45b6-a120-3dcf2cf33059" providerId="ADAL" clId="{578A2AB1-7A32-4315-BEF0-077B731E945E}" dt="2024-07-17T14:09:11.289" v="13805" actId="20577"/>
        <pc:sldMkLst>
          <pc:docMk/>
          <pc:sldMk cId="252359608" sldId="324"/>
        </pc:sldMkLst>
        <pc:spChg chg="mod">
          <ac:chgData name="Timmers, Jolanda (VodafoneZiggo)" userId="60aaeda0-b696-45b6-a120-3dcf2cf33059" providerId="ADAL" clId="{578A2AB1-7A32-4315-BEF0-077B731E945E}" dt="2024-07-17T14:09:11.289" v="13805" actId="20577"/>
          <ac:spMkLst>
            <pc:docMk/>
            <pc:sldMk cId="252359608" sldId="324"/>
            <ac:spMk id="5" creationId="{85D9F803-CDBC-C74C-AF1B-2B5937D1C241}"/>
          </ac:spMkLst>
        </pc:spChg>
        <pc:spChg chg="mod">
          <ac:chgData name="Timmers, Jolanda (VodafoneZiggo)" userId="60aaeda0-b696-45b6-a120-3dcf2cf33059" providerId="ADAL" clId="{578A2AB1-7A32-4315-BEF0-077B731E945E}" dt="2024-07-17T14:08:36.088" v="13711" actId="20577"/>
          <ac:spMkLst>
            <pc:docMk/>
            <pc:sldMk cId="252359608" sldId="324"/>
            <ac:spMk id="12" creationId="{4D271BF5-BAA1-4CEB-A575-76A097FABBBA}"/>
          </ac:spMkLst>
        </pc:spChg>
        <pc:picChg chg="add mod">
          <ac:chgData name="Timmers, Jolanda (VodafoneZiggo)" userId="60aaeda0-b696-45b6-a120-3dcf2cf33059" providerId="ADAL" clId="{578A2AB1-7A32-4315-BEF0-077B731E945E}" dt="2024-07-17T14:08:27.051" v="13676" actId="1076"/>
          <ac:picMkLst>
            <pc:docMk/>
            <pc:sldMk cId="252359608" sldId="324"/>
            <ac:picMk id="4" creationId="{9240D313-0D37-6F2F-F3BF-1EF1307B95AF}"/>
          </ac:picMkLst>
        </pc:picChg>
      </pc:sldChg>
      <pc:sldChg chg="modSp mod">
        <pc:chgData name="Timmers, Jolanda (VodafoneZiggo)" userId="60aaeda0-b696-45b6-a120-3dcf2cf33059" providerId="ADAL" clId="{578A2AB1-7A32-4315-BEF0-077B731E945E}" dt="2024-07-17T14:22:19.565" v="14342" actId="20577"/>
        <pc:sldMkLst>
          <pc:docMk/>
          <pc:sldMk cId="1277611629" sldId="327"/>
        </pc:sldMkLst>
        <pc:spChg chg="mod">
          <ac:chgData name="Timmers, Jolanda (VodafoneZiggo)" userId="60aaeda0-b696-45b6-a120-3dcf2cf33059" providerId="ADAL" clId="{578A2AB1-7A32-4315-BEF0-077B731E945E}" dt="2024-07-17T14:22:19.565" v="14342" actId="20577"/>
          <ac:spMkLst>
            <pc:docMk/>
            <pc:sldMk cId="1277611629" sldId="327"/>
            <ac:spMk id="6" creationId="{2C36AF9D-A911-994B-90EA-013D4CDA5604}"/>
          </ac:spMkLst>
        </pc:spChg>
      </pc:sldChg>
      <pc:sldChg chg="modSp mod">
        <pc:chgData name="Timmers, Jolanda (VodafoneZiggo)" userId="60aaeda0-b696-45b6-a120-3dcf2cf33059" providerId="ADAL" clId="{578A2AB1-7A32-4315-BEF0-077B731E945E}" dt="2024-07-17T10:01:59.552" v="422" actId="20577"/>
        <pc:sldMkLst>
          <pc:docMk/>
          <pc:sldMk cId="1980221439" sldId="331"/>
        </pc:sldMkLst>
        <pc:spChg chg="mod">
          <ac:chgData name="Timmers, Jolanda (VodafoneZiggo)" userId="60aaeda0-b696-45b6-a120-3dcf2cf33059" providerId="ADAL" clId="{578A2AB1-7A32-4315-BEF0-077B731E945E}" dt="2024-07-17T10:01:59.552" v="422" actId="20577"/>
          <ac:spMkLst>
            <pc:docMk/>
            <pc:sldMk cId="1980221439" sldId="331"/>
            <ac:spMk id="10" creationId="{79EF1473-3ADD-43F1-A495-57AAB7FD902F}"/>
          </ac:spMkLst>
        </pc:spChg>
      </pc:sldChg>
      <pc:sldChg chg="modSp mod">
        <pc:chgData name="Timmers, Jolanda (VodafoneZiggo)" userId="60aaeda0-b696-45b6-a120-3dcf2cf33059" providerId="ADAL" clId="{578A2AB1-7A32-4315-BEF0-077B731E945E}" dt="2024-07-17T10:24:01.848" v="1737" actId="20577"/>
        <pc:sldMkLst>
          <pc:docMk/>
          <pc:sldMk cId="2560061391" sldId="332"/>
        </pc:sldMkLst>
        <pc:spChg chg="mod">
          <ac:chgData name="Timmers, Jolanda (VodafoneZiggo)" userId="60aaeda0-b696-45b6-a120-3dcf2cf33059" providerId="ADAL" clId="{578A2AB1-7A32-4315-BEF0-077B731E945E}" dt="2024-07-17T10:24:01.848" v="1737" actId="20577"/>
          <ac:spMkLst>
            <pc:docMk/>
            <pc:sldMk cId="2560061391" sldId="332"/>
            <ac:spMk id="5" creationId="{8E999A1B-8752-489F-A63B-EA2F60186B52}"/>
          </ac:spMkLst>
        </pc:spChg>
      </pc:sldChg>
      <pc:sldChg chg="addSp modSp add mod">
        <pc:chgData name="Timmers, Jolanda (VodafoneZiggo)" userId="60aaeda0-b696-45b6-a120-3dcf2cf33059" providerId="ADAL" clId="{578A2AB1-7A32-4315-BEF0-077B731E945E}" dt="2024-07-17T12:30:51.009" v="10049" actId="20577"/>
        <pc:sldMkLst>
          <pc:docMk/>
          <pc:sldMk cId="399582444" sldId="333"/>
        </pc:sldMkLst>
        <pc:spChg chg="mod">
          <ac:chgData name="Timmers, Jolanda (VodafoneZiggo)" userId="60aaeda0-b696-45b6-a120-3dcf2cf33059" providerId="ADAL" clId="{578A2AB1-7A32-4315-BEF0-077B731E945E}" dt="2024-07-17T12:30:51.009" v="10049" actId="20577"/>
          <ac:spMkLst>
            <pc:docMk/>
            <pc:sldMk cId="399582444" sldId="333"/>
            <ac:spMk id="8" creationId="{C7B9C153-C85C-3240-8E7E-523FBC004564}"/>
          </ac:spMkLst>
        </pc:spChg>
        <pc:picChg chg="add mod">
          <ac:chgData name="Timmers, Jolanda (VodafoneZiggo)" userId="60aaeda0-b696-45b6-a120-3dcf2cf33059" providerId="ADAL" clId="{578A2AB1-7A32-4315-BEF0-077B731E945E}" dt="2024-07-17T12:30:44.487" v="10045" actId="14100"/>
          <ac:picMkLst>
            <pc:docMk/>
            <pc:sldMk cId="399582444" sldId="333"/>
            <ac:picMk id="3" creationId="{E7EDC8A5-C6F2-5538-6E32-405655AE334A}"/>
          </ac:picMkLst>
        </pc:picChg>
      </pc:sldChg>
      <pc:sldChg chg="addSp delSp modSp add mod setBg">
        <pc:chgData name="Timmers, Jolanda (VodafoneZiggo)" userId="60aaeda0-b696-45b6-a120-3dcf2cf33059" providerId="ADAL" clId="{578A2AB1-7A32-4315-BEF0-077B731E945E}" dt="2024-07-17T12:40:05.069" v="10300" actId="14100"/>
        <pc:sldMkLst>
          <pc:docMk/>
          <pc:sldMk cId="77726307" sldId="334"/>
        </pc:sldMkLst>
        <pc:spChg chg="mod">
          <ac:chgData name="Timmers, Jolanda (VodafoneZiggo)" userId="60aaeda0-b696-45b6-a120-3dcf2cf33059" providerId="ADAL" clId="{578A2AB1-7A32-4315-BEF0-077B731E945E}" dt="2024-07-17T12:37:26.334" v="10055" actId="26606"/>
          <ac:spMkLst>
            <pc:docMk/>
            <pc:sldMk cId="77726307" sldId="334"/>
            <ac:spMk id="4" creationId="{3D45C363-925C-9E48-86B0-27D7D36E50D6}"/>
          </ac:spMkLst>
        </pc:spChg>
        <pc:spChg chg="mod ord">
          <ac:chgData name="Timmers, Jolanda (VodafoneZiggo)" userId="60aaeda0-b696-45b6-a120-3dcf2cf33059" providerId="ADAL" clId="{578A2AB1-7A32-4315-BEF0-077B731E945E}" dt="2024-07-17T12:37:26.334" v="10055" actId="26606"/>
          <ac:spMkLst>
            <pc:docMk/>
            <pc:sldMk cId="77726307" sldId="334"/>
            <ac:spMk id="7" creationId="{330F9542-6794-4F57-BB45-868D94AD06B0}"/>
          </ac:spMkLst>
        </pc:spChg>
        <pc:spChg chg="mod">
          <ac:chgData name="Timmers, Jolanda (VodafoneZiggo)" userId="60aaeda0-b696-45b6-a120-3dcf2cf33059" providerId="ADAL" clId="{578A2AB1-7A32-4315-BEF0-077B731E945E}" dt="2024-07-17T12:39:57.125" v="10297" actId="14100"/>
          <ac:spMkLst>
            <pc:docMk/>
            <pc:sldMk cId="77726307" sldId="334"/>
            <ac:spMk id="8" creationId="{C7B9C153-C85C-3240-8E7E-523FBC004564}"/>
          </ac:spMkLst>
        </pc:spChg>
        <pc:spChg chg="add del">
          <ac:chgData name="Timmers, Jolanda (VodafoneZiggo)" userId="60aaeda0-b696-45b6-a120-3dcf2cf33059" providerId="ADAL" clId="{578A2AB1-7A32-4315-BEF0-077B731E945E}" dt="2024-07-17T12:37:26.334" v="10055" actId="26606"/>
          <ac:spMkLst>
            <pc:docMk/>
            <pc:sldMk cId="77726307" sldId="334"/>
            <ac:spMk id="13" creationId="{04812C46-200A-4DEB-A05E-3ED6C68C2387}"/>
          </ac:spMkLst>
        </pc:spChg>
        <pc:spChg chg="add del">
          <ac:chgData name="Timmers, Jolanda (VodafoneZiggo)" userId="60aaeda0-b696-45b6-a120-3dcf2cf33059" providerId="ADAL" clId="{578A2AB1-7A32-4315-BEF0-077B731E945E}" dt="2024-07-17T12:37:26.334" v="10055" actId="26606"/>
          <ac:spMkLst>
            <pc:docMk/>
            <pc:sldMk cId="77726307" sldId="334"/>
            <ac:spMk id="15" creationId="{D1EA859B-E555-4109-94F3-6700E046E008}"/>
          </ac:spMkLst>
        </pc:spChg>
        <pc:picChg chg="add mod ord">
          <ac:chgData name="Timmers, Jolanda (VodafoneZiggo)" userId="60aaeda0-b696-45b6-a120-3dcf2cf33059" providerId="ADAL" clId="{578A2AB1-7A32-4315-BEF0-077B731E945E}" dt="2024-07-17T12:40:05.069" v="10300" actId="14100"/>
          <ac:picMkLst>
            <pc:docMk/>
            <pc:sldMk cId="77726307" sldId="334"/>
            <ac:picMk id="3" creationId="{5A72EBFD-5DD4-FF01-293C-2B9B56FF409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7/17/2024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22234693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1470646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7/17/2024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7/17/2024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7/17/2024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7/17/2024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7/17/2024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7/17/2024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7/17/2024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7/17/2024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7/17/2024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7/17/2024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
        <p:nvSpPr>
          <p:cNvPr id="3" name="TextBox 2">
            <a:extLst>
              <a:ext uri="{FF2B5EF4-FFF2-40B4-BE49-F238E27FC236}">
                <a16:creationId xmlns:a16="http://schemas.microsoft.com/office/drawing/2014/main" id="{22F142B0-4FFA-52CB-7B37-94D507201788}"/>
              </a:ext>
            </a:extLst>
          </p:cNvPr>
          <p:cNvSpPr txBox="1"/>
          <p:nvPr userDrawn="1">
            <p:extLst>
              <p:ext uri="{1162E1C5-73C7-4A58-AE30-91384D911F3F}">
                <p184:classification xmlns:p184="http://schemas.microsoft.com/office/powerpoint/2018/4/main" val="ftr"/>
              </p:ext>
            </p:extLst>
          </p:nvPr>
        </p:nvSpPr>
        <p:spPr>
          <a:xfrm>
            <a:off x="63500" y="6550660"/>
            <a:ext cx="1282700" cy="243840"/>
          </a:xfrm>
          <a:prstGeom prst="rect">
            <a:avLst/>
          </a:prstGeom>
        </p:spPr>
        <p:txBody>
          <a:bodyPr horzOverflow="overflow" lIns="0" tIns="0" rIns="0" bIns="0">
            <a:spAutoFit/>
          </a:bodyPr>
          <a:lstStyle/>
          <a:p>
            <a:pPr algn="l"/>
            <a:r>
              <a:rPr lang="nl-NL" sz="800">
                <a:solidFill>
                  <a:srgbClr val="737373"/>
                </a:solidFill>
                <a:latin typeface="Averta Std Light" panose="00000400000000000000" pitchFamily="50" charset="0"/>
              </a:rPr>
              <a:t>C2 VodafoneZiggo Internal
</a:t>
            </a:r>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olanda412/Coursera/blob/134c5fa4f36f21b7b7bf7b5ea02ffdfe36d156d2/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Jolanda412/Coursera/blob/f3ede770f50a4d1a116d5956d0d3afa35b2a5978/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olanda412/Coursera/blob/ad107984226858851c5d3dd476c2516878b688ec/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Jolanda412/Coursera/blob/d0bbde0ff7c2f48a28dbe0efc572ffcf1599c7b7/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Jolanda412/Coursera/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Jolanda412/Coursera/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github.com/Jolanda412/Coursera"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api.spacexdata.com/v4/rockets/"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en.wikipedia.org/w/index.php?title=List_of_Falcon_9_and_Falcon_Heavy_launche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Jolanda412/Coursera/blob/c5e743276e3359bd5902cd6e2ba330b542ddc3a6/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Jolanda412/Coursera/blob/cce3f56d6016c9eddfc743909019965515bacb2f/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Jolanda T</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17-07-2024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1200" dirty="0"/>
              <a:t>First, we calculate the number of launches on each site using the method </a:t>
            </a:r>
            <a:r>
              <a:rPr lang="en-US" sz="1200" dirty="0" err="1"/>
              <a:t>value_counts</a:t>
            </a:r>
            <a:r>
              <a:rPr lang="en-US" sz="1200" dirty="0"/>
              <a:t>() on the column </a:t>
            </a:r>
            <a:r>
              <a:rPr lang="en-US" sz="1200" dirty="0" err="1"/>
              <a:t>LaunchSite</a:t>
            </a:r>
            <a:r>
              <a:rPr lang="en-US" sz="1200" dirty="0"/>
              <a:t>.</a:t>
            </a:r>
          </a:p>
          <a:p>
            <a:r>
              <a:rPr lang="en-US" sz="1200" dirty="0"/>
              <a:t>Then we calculate the number and occurrence of each orbit also via the method value)counts() on the column Orbit. </a:t>
            </a:r>
          </a:p>
          <a:p>
            <a:r>
              <a:rPr lang="en-US" sz="1200" dirty="0"/>
              <a:t>Next, we calculate the number of landing outcomes, also using </a:t>
            </a:r>
            <a:r>
              <a:rPr lang="en-US" sz="1200" dirty="0" err="1"/>
              <a:t>value_counts</a:t>
            </a:r>
            <a:r>
              <a:rPr lang="en-US" sz="1200" dirty="0"/>
              <a:t>() method on column Outcome. I’ve created a set of outcomes where the second stage did not land successfully. </a:t>
            </a:r>
          </a:p>
          <a:p>
            <a:r>
              <a:rPr lang="en-US" sz="1200" dirty="0"/>
              <a:t>Using the Outcome, a list is created where the element is zero if the corresponding Outcome is in the set </a:t>
            </a:r>
            <a:r>
              <a:rPr lang="en-US" sz="1200" dirty="0" err="1"/>
              <a:t>bad_outcome</a:t>
            </a:r>
            <a:r>
              <a:rPr lang="en-US" sz="1200" dirty="0"/>
              <a:t>, otherwise it’s a one. Then assign it to the variable </a:t>
            </a:r>
            <a:r>
              <a:rPr lang="en-US" sz="1200" dirty="0" err="1"/>
              <a:t>landing_class</a:t>
            </a:r>
            <a:r>
              <a:rPr lang="en-US" sz="1200" dirty="0"/>
              <a:t>. And add a new column to the </a:t>
            </a:r>
            <a:r>
              <a:rPr lang="en-US" sz="1200" dirty="0" err="1"/>
              <a:t>dataframe</a:t>
            </a:r>
            <a:r>
              <a:rPr lang="en-US" sz="1200" dirty="0"/>
              <a:t> Class with the value zero (unsuccessful) or one (successful)</a:t>
            </a:r>
          </a:p>
          <a:p>
            <a:r>
              <a:rPr lang="en-US" sz="1200" dirty="0"/>
              <a:t>To determine the success rate, calculate the mean of the new column Class. </a:t>
            </a:r>
          </a:p>
          <a:p>
            <a:endParaRPr lang="en-US" sz="1200" dirty="0"/>
          </a:p>
          <a:p>
            <a:endParaRPr lang="en-US" sz="1200" dirty="0">
              <a:solidFill>
                <a:schemeClr val="accent3">
                  <a:lumMod val="25000"/>
                </a:schemeClr>
              </a:solidFill>
              <a:latin typeface="Abadi" panose="020B0604020104020204" pitchFamily="34" charset="0"/>
            </a:endParaRPr>
          </a:p>
          <a:p>
            <a:pPr marL="0" indent="0">
              <a:buNone/>
            </a:pPr>
            <a:endParaRPr lang="en-US" sz="1200" dirty="0">
              <a:solidFill>
                <a:schemeClr val="accent3">
                  <a:lumMod val="25000"/>
                </a:schemeClr>
              </a:solidFill>
              <a:latin typeface="Abadi" panose="020B0604020104020204" pitchFamily="34" charset="0"/>
            </a:endParaRPr>
          </a:p>
          <a:p>
            <a:pPr marL="0" indent="0">
              <a:buNone/>
            </a:pPr>
            <a:endParaRPr lang="en-US" sz="1200" dirty="0">
              <a:solidFill>
                <a:schemeClr val="accent3">
                  <a:lumMod val="25000"/>
                </a:schemeClr>
              </a:solidFill>
              <a:latin typeface="Abadi" panose="020B0604020104020204" pitchFamily="34" charset="0"/>
            </a:endParaRPr>
          </a:p>
          <a:p>
            <a:pPr marL="0" indent="0">
              <a:buNone/>
            </a:pPr>
            <a:endParaRPr lang="en-US" sz="1200" dirty="0">
              <a:solidFill>
                <a:schemeClr val="accent3">
                  <a:lumMod val="25000"/>
                </a:schemeClr>
              </a:solidFill>
              <a:latin typeface="Abadi" panose="020B0604020104020204" pitchFamily="34" charset="0"/>
            </a:endParaRPr>
          </a:p>
          <a:p>
            <a:pPr marL="0" indent="0">
              <a:buNone/>
            </a:pPr>
            <a:endParaRPr lang="en-US" sz="1200" dirty="0">
              <a:solidFill>
                <a:schemeClr val="accent3">
                  <a:lumMod val="25000"/>
                </a:schemeClr>
              </a:solidFill>
              <a:latin typeface="Abadi" panose="020B0604020104020204" pitchFamily="34" charset="0"/>
            </a:endParaRPr>
          </a:p>
          <a:p>
            <a:pPr marL="0" indent="0">
              <a:buNone/>
            </a:pPr>
            <a:r>
              <a:rPr lang="en-US" sz="1200" dirty="0">
                <a:solidFill>
                  <a:schemeClr val="accent3">
                    <a:lumMod val="25000"/>
                  </a:schemeClr>
                </a:solidFill>
                <a:latin typeface="Abadi" panose="020B0604020104020204" pitchFamily="34" charset="0"/>
              </a:rPr>
              <a:t>GitHub reference: </a:t>
            </a:r>
            <a:r>
              <a:rPr lang="en-US" sz="1200" dirty="0">
                <a:solidFill>
                  <a:schemeClr val="accent3">
                    <a:lumMod val="25000"/>
                  </a:schemeClr>
                </a:solidFill>
                <a:latin typeface="Abadi" panose="020B0604020104020204" pitchFamily="34" charset="0"/>
                <a:hlinkClick r:id="rId3"/>
              </a:rPr>
              <a:t>https://github.com/Jolanda412/Coursera/blob/134c5fa4f36f21b7b7bf7b5ea02ffdfe36d156d2/labs-jupyter-spacex-Data%20wrangling.ipynb</a:t>
            </a:r>
            <a:r>
              <a:rPr lang="en-US" sz="1200" dirty="0">
                <a:solidFill>
                  <a:schemeClr val="accent3">
                    <a:lumMod val="25000"/>
                  </a:schemeClr>
                </a:solidFill>
                <a:latin typeface="Abadi" panose="020B0604020104020204" pitchFamily="34" charset="0"/>
              </a:rPr>
              <a:t> </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angle 1">
            <a:extLst>
              <a:ext uri="{FF2B5EF4-FFF2-40B4-BE49-F238E27FC236}">
                <a16:creationId xmlns:a16="http://schemas.microsoft.com/office/drawing/2014/main" id="{6CE6A02E-1FFF-32DD-D24B-B7B73B9F9163}"/>
              </a:ext>
            </a:extLst>
          </p:cNvPr>
          <p:cNvSpPr/>
          <p:nvPr/>
        </p:nvSpPr>
        <p:spPr>
          <a:xfrm>
            <a:off x="993058" y="3991897"/>
            <a:ext cx="1130710" cy="875071"/>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200" dirty="0"/>
              <a:t>EDA</a:t>
            </a:r>
          </a:p>
        </p:txBody>
      </p:sp>
      <p:sp>
        <p:nvSpPr>
          <p:cNvPr id="3" name="Rectangle 2">
            <a:extLst>
              <a:ext uri="{FF2B5EF4-FFF2-40B4-BE49-F238E27FC236}">
                <a16:creationId xmlns:a16="http://schemas.microsoft.com/office/drawing/2014/main" id="{95BBED6A-8563-A9AC-078A-B835EA1C0F9B}"/>
              </a:ext>
            </a:extLst>
          </p:cNvPr>
          <p:cNvSpPr/>
          <p:nvPr/>
        </p:nvSpPr>
        <p:spPr>
          <a:xfrm>
            <a:off x="3220065" y="3991896"/>
            <a:ext cx="1130710" cy="875071"/>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200" dirty="0" err="1"/>
              <a:t>Summarizations</a:t>
            </a:r>
            <a:endParaRPr lang="nl-NL" sz="1200" dirty="0"/>
          </a:p>
        </p:txBody>
      </p:sp>
      <p:sp>
        <p:nvSpPr>
          <p:cNvPr id="6" name="Rectangle 5">
            <a:extLst>
              <a:ext uri="{FF2B5EF4-FFF2-40B4-BE49-F238E27FC236}">
                <a16:creationId xmlns:a16="http://schemas.microsoft.com/office/drawing/2014/main" id="{73A3CD5B-C6E8-34D5-EBF5-FD39CDA482E7}"/>
              </a:ext>
            </a:extLst>
          </p:cNvPr>
          <p:cNvSpPr/>
          <p:nvPr/>
        </p:nvSpPr>
        <p:spPr>
          <a:xfrm>
            <a:off x="5462456" y="4001294"/>
            <a:ext cx="1130710" cy="875071"/>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200" dirty="0"/>
              <a:t>Landing </a:t>
            </a:r>
            <a:r>
              <a:rPr lang="nl-NL" sz="1200" dirty="0" err="1"/>
              <a:t>outcome</a:t>
            </a:r>
            <a:r>
              <a:rPr lang="nl-NL" sz="1200" dirty="0"/>
              <a:t> </a:t>
            </a:r>
            <a:r>
              <a:rPr lang="nl-NL" sz="1200" dirty="0" err="1"/>
              <a:t>table</a:t>
            </a:r>
            <a:r>
              <a:rPr lang="nl-NL" sz="1200" dirty="0"/>
              <a:t> </a:t>
            </a:r>
            <a:r>
              <a:rPr lang="nl-NL" sz="1200" dirty="0" err="1"/>
              <a:t>creation</a:t>
            </a:r>
            <a:endParaRPr lang="nl-NL" sz="1200" dirty="0"/>
          </a:p>
        </p:txBody>
      </p:sp>
      <p:sp>
        <p:nvSpPr>
          <p:cNvPr id="7" name="Rectangle 6">
            <a:extLst>
              <a:ext uri="{FF2B5EF4-FFF2-40B4-BE49-F238E27FC236}">
                <a16:creationId xmlns:a16="http://schemas.microsoft.com/office/drawing/2014/main" id="{FEB2ED96-18E2-E6FE-7EC8-CB8022B85D95}"/>
              </a:ext>
            </a:extLst>
          </p:cNvPr>
          <p:cNvSpPr/>
          <p:nvPr/>
        </p:nvSpPr>
        <p:spPr>
          <a:xfrm>
            <a:off x="7689463" y="4001294"/>
            <a:ext cx="1130710" cy="875071"/>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200" dirty="0" err="1"/>
              <a:t>Success</a:t>
            </a:r>
            <a:r>
              <a:rPr lang="nl-NL" sz="1200" dirty="0"/>
              <a:t> </a:t>
            </a:r>
            <a:r>
              <a:rPr lang="nl-NL" sz="1200" dirty="0" err="1"/>
              <a:t>rate</a:t>
            </a:r>
            <a:r>
              <a:rPr lang="nl-NL" sz="1200" dirty="0"/>
              <a:t> </a:t>
            </a:r>
            <a:r>
              <a:rPr lang="nl-NL" sz="1200" dirty="0" err="1"/>
              <a:t>calculation</a:t>
            </a:r>
            <a:endParaRPr lang="nl-NL" sz="1200" dirty="0"/>
          </a:p>
        </p:txBody>
      </p:sp>
      <p:sp>
        <p:nvSpPr>
          <p:cNvPr id="9" name="Arrow: Right 8">
            <a:extLst>
              <a:ext uri="{FF2B5EF4-FFF2-40B4-BE49-F238E27FC236}">
                <a16:creationId xmlns:a16="http://schemas.microsoft.com/office/drawing/2014/main" id="{D0A2A220-51A3-FEDB-65F2-4CA8DE972AF2}"/>
              </a:ext>
            </a:extLst>
          </p:cNvPr>
          <p:cNvSpPr/>
          <p:nvPr/>
        </p:nvSpPr>
        <p:spPr>
          <a:xfrm>
            <a:off x="2446337" y="4267200"/>
            <a:ext cx="444347" cy="294968"/>
          </a:xfrm>
          <a:prstGeom prs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10" name="Arrow: Right 9">
            <a:extLst>
              <a:ext uri="{FF2B5EF4-FFF2-40B4-BE49-F238E27FC236}">
                <a16:creationId xmlns:a16="http://schemas.microsoft.com/office/drawing/2014/main" id="{E06CD0C7-BEB4-A8DA-D648-1B8A04E40EE5}"/>
              </a:ext>
            </a:extLst>
          </p:cNvPr>
          <p:cNvSpPr/>
          <p:nvPr/>
        </p:nvSpPr>
        <p:spPr>
          <a:xfrm>
            <a:off x="6975477" y="4267200"/>
            <a:ext cx="444347" cy="294968"/>
          </a:xfrm>
          <a:prstGeom prs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11" name="Arrow: Right 10">
            <a:extLst>
              <a:ext uri="{FF2B5EF4-FFF2-40B4-BE49-F238E27FC236}">
                <a16:creationId xmlns:a16="http://schemas.microsoft.com/office/drawing/2014/main" id="{9DD19676-4484-F6C3-919A-C7F0DF3BBA00}"/>
              </a:ext>
            </a:extLst>
          </p:cNvPr>
          <p:cNvSpPr/>
          <p:nvPr/>
        </p:nvSpPr>
        <p:spPr>
          <a:xfrm>
            <a:off x="4762582" y="4267200"/>
            <a:ext cx="444347" cy="294968"/>
          </a:xfrm>
          <a:prstGeom prs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446867" cy="4351338"/>
          </a:xfrm>
          <a:prstGeom prst="rect">
            <a:avLst/>
          </a:prstGeom>
        </p:spPr>
        <p:txBody>
          <a:bodyPr lIns="91440" tIns="45720" rIns="91440" bIns="45720" anchor="t"/>
          <a:lstStyle/>
          <a:p>
            <a:pPr>
              <a:lnSpc>
                <a:spcPct val="100000"/>
              </a:lnSpc>
              <a:spcBef>
                <a:spcPts val="0"/>
              </a:spcBef>
            </a:pPr>
            <a:r>
              <a:rPr lang="en-US" sz="1800" dirty="0">
                <a:solidFill>
                  <a:schemeClr val="accent3">
                    <a:lumMod val="25000"/>
                  </a:schemeClr>
                </a:solidFill>
                <a:latin typeface="Abadi"/>
              </a:rPr>
              <a:t>We explored the data visualizing the relationship between </a:t>
            </a:r>
            <a:r>
              <a:rPr lang="en-US" sz="1800" dirty="0" err="1">
                <a:solidFill>
                  <a:schemeClr val="accent3">
                    <a:lumMod val="25000"/>
                  </a:schemeClr>
                </a:solidFill>
                <a:latin typeface="Abadi"/>
              </a:rPr>
              <a:t>Flightnumber</a:t>
            </a:r>
            <a:r>
              <a:rPr lang="en-US" sz="1800" dirty="0">
                <a:solidFill>
                  <a:schemeClr val="accent3">
                    <a:lumMod val="25000"/>
                  </a:schemeClr>
                </a:solidFill>
                <a:latin typeface="Abadi"/>
              </a:rPr>
              <a:t> and Payload mass, </a:t>
            </a:r>
            <a:r>
              <a:rPr lang="en-US" sz="1800" dirty="0" err="1">
                <a:solidFill>
                  <a:schemeClr val="accent3">
                    <a:lumMod val="25000"/>
                  </a:schemeClr>
                </a:solidFill>
                <a:latin typeface="Abadi"/>
              </a:rPr>
              <a:t>Flightnumber</a:t>
            </a:r>
            <a:r>
              <a:rPr lang="en-US" sz="1800" dirty="0">
                <a:solidFill>
                  <a:schemeClr val="accent3">
                    <a:lumMod val="25000"/>
                  </a:schemeClr>
                </a:solidFill>
                <a:latin typeface="Abadi"/>
              </a:rPr>
              <a:t> and Launch site, Launch site and Payload mass, </a:t>
            </a:r>
            <a:r>
              <a:rPr lang="en-US" sz="1800" dirty="0" err="1">
                <a:solidFill>
                  <a:schemeClr val="accent3">
                    <a:lumMod val="25000"/>
                  </a:schemeClr>
                </a:solidFill>
                <a:latin typeface="Abadi"/>
              </a:rPr>
              <a:t>Fightnumber</a:t>
            </a:r>
            <a:r>
              <a:rPr lang="en-US" sz="1800" dirty="0">
                <a:solidFill>
                  <a:schemeClr val="accent3">
                    <a:lumMod val="25000"/>
                  </a:schemeClr>
                </a:solidFill>
                <a:latin typeface="Abadi"/>
              </a:rPr>
              <a:t> and Orbit type, Payload mass and Orbit type, </a:t>
            </a:r>
          </a:p>
          <a:p>
            <a:pPr>
              <a:lnSpc>
                <a:spcPct val="100000"/>
              </a:lnSpc>
              <a:spcBef>
                <a:spcPts val="0"/>
              </a:spcBef>
            </a:pPr>
            <a:endParaRPr lang="en-US" sz="1800" dirty="0">
              <a:solidFill>
                <a:schemeClr val="accent3">
                  <a:lumMod val="25000"/>
                </a:schemeClr>
              </a:solidFill>
              <a:latin typeface="Abadi"/>
            </a:endParaRPr>
          </a:p>
          <a:p>
            <a:pPr>
              <a:lnSpc>
                <a:spcPct val="100000"/>
              </a:lnSpc>
              <a:spcBef>
                <a:spcPts val="0"/>
              </a:spcBef>
            </a:pPr>
            <a:r>
              <a:rPr lang="en-US" sz="1800" dirty="0">
                <a:solidFill>
                  <a:schemeClr val="accent3">
                    <a:lumMod val="25000"/>
                  </a:schemeClr>
                </a:solidFill>
                <a:latin typeface="Abadi"/>
              </a:rPr>
              <a:t>A bar chart is created for the success rate of each orbit.</a:t>
            </a:r>
          </a:p>
          <a:p>
            <a:pPr>
              <a:lnSpc>
                <a:spcPct val="100000"/>
              </a:lnSpc>
              <a:spcBef>
                <a:spcPts val="0"/>
              </a:spcBef>
            </a:pPr>
            <a:r>
              <a:rPr lang="en-US" sz="1800" dirty="0">
                <a:solidFill>
                  <a:schemeClr val="accent3">
                    <a:lumMod val="25000"/>
                  </a:schemeClr>
                </a:solidFill>
                <a:latin typeface="Abadi"/>
              </a:rPr>
              <a:t>A line chart is created to get the average launch success trend. </a:t>
            </a:r>
          </a:p>
          <a:p>
            <a:pPr>
              <a:lnSpc>
                <a:spcPct val="100000"/>
              </a:lnSpc>
              <a:spcBef>
                <a:spcPts val="0"/>
              </a:spcBef>
            </a:pPr>
            <a:endParaRPr lang="en-US" sz="1800" dirty="0">
              <a:solidFill>
                <a:schemeClr val="accent3">
                  <a:lumMod val="25000"/>
                </a:schemeClr>
              </a:solidFill>
              <a:latin typeface="Abadi"/>
            </a:endParaRPr>
          </a:p>
          <a:p>
            <a:pPr>
              <a:lnSpc>
                <a:spcPct val="100000"/>
              </a:lnSpc>
              <a:spcBef>
                <a:spcPts val="0"/>
              </a:spcBef>
            </a:pPr>
            <a:endParaRPr lang="en-US" sz="1800" dirty="0">
              <a:solidFill>
                <a:schemeClr val="accent3">
                  <a:lumMod val="25000"/>
                </a:schemeClr>
              </a:solidFill>
              <a:latin typeface="Abadi"/>
            </a:endParaRPr>
          </a:p>
          <a:p>
            <a:pPr>
              <a:lnSpc>
                <a:spcPct val="100000"/>
              </a:lnSpc>
              <a:spcBef>
                <a:spcPts val="0"/>
              </a:spcBef>
            </a:pPr>
            <a:endParaRPr lang="en-US" sz="1800" dirty="0">
              <a:solidFill>
                <a:schemeClr val="accent3">
                  <a:lumMod val="25000"/>
                </a:schemeClr>
              </a:solidFill>
              <a:latin typeface="Abadi"/>
            </a:endParaRPr>
          </a:p>
          <a:p>
            <a:pPr marL="0" indent="0">
              <a:lnSpc>
                <a:spcPct val="100000"/>
              </a:lnSpc>
              <a:spcBef>
                <a:spcPts val="0"/>
              </a:spcBef>
              <a:buNone/>
            </a:pPr>
            <a:endParaRPr lang="en-US" sz="1800" dirty="0">
              <a:solidFill>
                <a:schemeClr val="accent3">
                  <a:lumMod val="25000"/>
                </a:schemeClr>
              </a:solidFill>
              <a:latin typeface="Abadi"/>
            </a:endParaRPr>
          </a:p>
          <a:p>
            <a:pPr marL="0" indent="0">
              <a:lnSpc>
                <a:spcPct val="100000"/>
              </a:lnSpc>
              <a:spcBef>
                <a:spcPts val="0"/>
              </a:spcBef>
              <a:buNone/>
            </a:pPr>
            <a:endParaRPr lang="en-US" sz="2000" dirty="0"/>
          </a:p>
          <a:p>
            <a:pPr marL="0" indent="0">
              <a:buNone/>
            </a:pPr>
            <a:r>
              <a:rPr lang="en-US" sz="1200" dirty="0">
                <a:solidFill>
                  <a:schemeClr val="accent3">
                    <a:lumMod val="25000"/>
                  </a:schemeClr>
                </a:solidFill>
                <a:latin typeface="Abadi" panose="020B0604020104020204" pitchFamily="34" charset="0"/>
              </a:rPr>
              <a:t>GitHub reference: </a:t>
            </a:r>
            <a:r>
              <a:rPr lang="en-US" sz="1200" dirty="0">
                <a:solidFill>
                  <a:schemeClr val="accent3">
                    <a:lumMod val="25000"/>
                  </a:schemeClr>
                </a:solidFill>
                <a:latin typeface="Abadi" panose="020B0604020104020204" pitchFamily="34" charset="0"/>
                <a:hlinkClick r:id="rId3"/>
              </a:rPr>
              <a:t>https://github.com/Jolanda412/Coursera/blob/f3ede770f50a4d1a116d5956d0d3afa35b2a5978/edadataviz.ipynb</a:t>
            </a:r>
            <a:r>
              <a:rPr lang="en-US" sz="1200" dirty="0">
                <a:solidFill>
                  <a:schemeClr val="accent3">
                    <a:lumMod val="25000"/>
                  </a:schemeClr>
                </a:solidFill>
                <a:latin typeface="Abadi" panose="020B0604020104020204" pitchFamily="34" charset="0"/>
              </a:rPr>
              <a:t> </a:t>
            </a:r>
            <a:endParaRPr lang="en-US" sz="12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a:t>
            </a:r>
            <a:endParaRPr lang="en-US" dirty="0">
              <a:solidFill>
                <a:srgbClr val="0B49CB"/>
              </a:solidFill>
              <a:latin typeface="Abadi"/>
            </a:endParaRPr>
          </a:p>
        </p:txBody>
      </p:sp>
      <p:pic>
        <p:nvPicPr>
          <p:cNvPr id="6" name="Picture 5">
            <a:extLst>
              <a:ext uri="{FF2B5EF4-FFF2-40B4-BE49-F238E27FC236}">
                <a16:creationId xmlns:a16="http://schemas.microsoft.com/office/drawing/2014/main" id="{A1B1A6EE-89D1-0C93-E6B7-46C32888E2B8}"/>
              </a:ext>
            </a:extLst>
          </p:cNvPr>
          <p:cNvPicPr>
            <a:picLocks noChangeAspect="1"/>
          </p:cNvPicPr>
          <p:nvPr/>
        </p:nvPicPr>
        <p:blipFill>
          <a:blip r:embed="rId4">
            <a:alphaModFix amt="72000"/>
          </a:blip>
          <a:stretch>
            <a:fillRect/>
          </a:stretch>
        </p:blipFill>
        <p:spPr>
          <a:xfrm>
            <a:off x="8204221" y="2126171"/>
            <a:ext cx="2736529" cy="1407435"/>
          </a:xfrm>
          <a:prstGeom prst="rect">
            <a:avLst/>
          </a:prstGeom>
          <a:noFill/>
          <a:ln>
            <a:noFill/>
          </a:ln>
        </p:spPr>
      </p:pic>
      <p:pic>
        <p:nvPicPr>
          <p:cNvPr id="8" name="Picture 7">
            <a:extLst>
              <a:ext uri="{FF2B5EF4-FFF2-40B4-BE49-F238E27FC236}">
                <a16:creationId xmlns:a16="http://schemas.microsoft.com/office/drawing/2014/main" id="{1ACE6A18-F603-F045-FC51-DC7F0090C0A3}"/>
              </a:ext>
            </a:extLst>
          </p:cNvPr>
          <p:cNvPicPr>
            <a:picLocks noChangeAspect="1"/>
          </p:cNvPicPr>
          <p:nvPr/>
        </p:nvPicPr>
        <p:blipFill>
          <a:blip r:embed="rId5"/>
          <a:stretch>
            <a:fillRect/>
          </a:stretch>
        </p:blipFill>
        <p:spPr>
          <a:xfrm>
            <a:off x="8204221" y="4001294"/>
            <a:ext cx="2205722" cy="1611168"/>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0"/>
              </a:spcBef>
            </a:pPr>
            <a:r>
              <a:rPr lang="en-US" sz="1800" dirty="0">
                <a:solidFill>
                  <a:schemeClr val="accent3">
                    <a:lumMod val="25000"/>
                  </a:schemeClr>
                </a:solidFill>
                <a:latin typeface="Abadi"/>
              </a:rPr>
              <a:t>The following SQL queries where performed:</a:t>
            </a:r>
          </a:p>
          <a:p>
            <a:pPr lvl="1">
              <a:lnSpc>
                <a:spcPct val="100000"/>
              </a:lnSpc>
              <a:spcBef>
                <a:spcPts val="0"/>
              </a:spcBef>
            </a:pPr>
            <a:r>
              <a:rPr lang="en-US" sz="1600" dirty="0"/>
              <a:t>Display the names of the unique launch sites in the space mission</a:t>
            </a:r>
          </a:p>
          <a:p>
            <a:pPr lvl="1">
              <a:lnSpc>
                <a:spcPct val="100000"/>
              </a:lnSpc>
              <a:spcBef>
                <a:spcPts val="0"/>
              </a:spcBef>
            </a:pPr>
            <a:r>
              <a:rPr lang="en-US" sz="1600" dirty="0"/>
              <a:t>Display 5 records where launch sites begin with the string ‘CCA’</a:t>
            </a:r>
          </a:p>
          <a:p>
            <a:pPr lvl="1">
              <a:lnSpc>
                <a:spcPct val="100000"/>
              </a:lnSpc>
              <a:spcBef>
                <a:spcPts val="0"/>
              </a:spcBef>
            </a:pPr>
            <a:r>
              <a:rPr lang="en-US" sz="1600" dirty="0"/>
              <a:t>Display the total payload mass carried by boosters launched by NASA (CRS)</a:t>
            </a:r>
          </a:p>
          <a:p>
            <a:pPr lvl="1">
              <a:lnSpc>
                <a:spcPct val="100000"/>
              </a:lnSpc>
              <a:spcBef>
                <a:spcPts val="0"/>
              </a:spcBef>
            </a:pPr>
            <a:r>
              <a:rPr lang="en-US" sz="1600" dirty="0"/>
              <a:t>Display average payload mass carried by booster version F9 v1.1</a:t>
            </a:r>
          </a:p>
          <a:p>
            <a:pPr lvl="1">
              <a:lnSpc>
                <a:spcPct val="100000"/>
              </a:lnSpc>
              <a:spcBef>
                <a:spcPts val="0"/>
              </a:spcBef>
            </a:pPr>
            <a:r>
              <a:rPr lang="en-US" sz="1600" dirty="0"/>
              <a:t>List the data when the first successful landing outcome in ground pas was achieved</a:t>
            </a:r>
          </a:p>
          <a:p>
            <a:pPr lvl="1">
              <a:lnSpc>
                <a:spcPct val="100000"/>
              </a:lnSpc>
              <a:spcBef>
                <a:spcPts val="0"/>
              </a:spcBef>
            </a:pPr>
            <a:r>
              <a:rPr lang="en-US" sz="1600" dirty="0"/>
              <a:t>List the names of the boosters which have success in drone ship and have payload mass greater than 3000 but less then 6000</a:t>
            </a:r>
          </a:p>
          <a:p>
            <a:pPr lvl="1">
              <a:lnSpc>
                <a:spcPct val="100000"/>
              </a:lnSpc>
              <a:spcBef>
                <a:spcPts val="0"/>
              </a:spcBef>
            </a:pPr>
            <a:r>
              <a:rPr lang="en-US" sz="1600" dirty="0"/>
              <a:t>List the total number of successful and failure mission outcomes</a:t>
            </a:r>
          </a:p>
          <a:p>
            <a:pPr lvl="1">
              <a:lnSpc>
                <a:spcPct val="100000"/>
              </a:lnSpc>
              <a:spcBef>
                <a:spcPts val="0"/>
              </a:spcBef>
            </a:pPr>
            <a:r>
              <a:rPr lang="en-US" sz="1600" dirty="0"/>
              <a:t>List the names of the </a:t>
            </a:r>
            <a:r>
              <a:rPr lang="en-US" sz="1600" dirty="0" err="1"/>
              <a:t>boosters_versions</a:t>
            </a:r>
            <a:r>
              <a:rPr lang="en-US" sz="1600" dirty="0"/>
              <a:t> which have carried the maximum payload mass</a:t>
            </a:r>
          </a:p>
          <a:p>
            <a:pPr lvl="1">
              <a:lnSpc>
                <a:spcPct val="100000"/>
              </a:lnSpc>
              <a:spcBef>
                <a:spcPts val="0"/>
              </a:spcBef>
            </a:pPr>
            <a:r>
              <a:rPr lang="en-US" sz="1600" dirty="0"/>
              <a:t>List the records which will display the month names, failure </a:t>
            </a:r>
            <a:r>
              <a:rPr lang="en-US" sz="1600" dirty="0" err="1"/>
              <a:t>landing_outcomes</a:t>
            </a:r>
            <a:r>
              <a:rPr lang="en-US" sz="1600" dirty="0"/>
              <a:t> in drone ship, booster versions, </a:t>
            </a:r>
            <a:r>
              <a:rPr lang="en-US" sz="1600" dirty="0" err="1"/>
              <a:t>launch_site</a:t>
            </a:r>
            <a:r>
              <a:rPr lang="en-US" sz="1600" dirty="0"/>
              <a:t> for the months in year 2015</a:t>
            </a:r>
          </a:p>
          <a:p>
            <a:pPr lvl="1">
              <a:lnSpc>
                <a:spcPct val="100000"/>
              </a:lnSpc>
              <a:spcBef>
                <a:spcPts val="0"/>
              </a:spcBef>
            </a:pPr>
            <a:r>
              <a:rPr lang="en-US" sz="1600" dirty="0"/>
              <a:t>Rank the count of landing outcomes between the data 2010-06-04 and 2017-03-20</a:t>
            </a:r>
          </a:p>
          <a:p>
            <a:endParaRPr lang="en-US" sz="1600" dirty="0">
              <a:solidFill>
                <a:schemeClr val="accent3">
                  <a:lumMod val="25000"/>
                </a:schemeClr>
              </a:solidFill>
              <a:latin typeface="Abadi" panose="020B0604020104020204" pitchFamily="34" charset="0"/>
            </a:endParaRPr>
          </a:p>
          <a:p>
            <a:pPr marL="0" indent="0">
              <a:buNone/>
            </a:pPr>
            <a:endParaRPr lang="en-US" sz="1100" dirty="0">
              <a:solidFill>
                <a:schemeClr val="accent3">
                  <a:lumMod val="25000"/>
                </a:schemeClr>
              </a:solidFill>
              <a:latin typeface="Abadi" panose="020B0604020104020204" pitchFamily="34" charset="0"/>
            </a:endParaRPr>
          </a:p>
          <a:p>
            <a:pPr marL="0" indent="0">
              <a:buNone/>
            </a:pPr>
            <a:r>
              <a:rPr lang="en-US" sz="1100" dirty="0">
                <a:solidFill>
                  <a:schemeClr val="accent3">
                    <a:lumMod val="25000"/>
                  </a:schemeClr>
                </a:solidFill>
                <a:latin typeface="Abadi" panose="020B0604020104020204" pitchFamily="34" charset="0"/>
              </a:rPr>
              <a:t>GitHub reference: </a:t>
            </a:r>
            <a:r>
              <a:rPr lang="en-US" sz="1100" dirty="0">
                <a:solidFill>
                  <a:schemeClr val="accent3">
                    <a:lumMod val="25000"/>
                  </a:schemeClr>
                </a:solidFill>
                <a:latin typeface="Abadi" panose="020B0604020104020204" pitchFamily="34" charset="0"/>
                <a:hlinkClick r:id="rId3"/>
              </a:rPr>
              <a:t>https://github.com/Jolanda412/Coursera/blob/ad107984226858851c5d3dd476c2516878b688ec/jupyter-labs-eda-sql-coursera_sqllite.ipynb</a:t>
            </a:r>
            <a:r>
              <a:rPr lang="en-US" sz="1100" dirty="0">
                <a:solidFill>
                  <a:schemeClr val="accent3">
                    <a:lumMod val="25000"/>
                  </a:schemeClr>
                </a:solidFill>
                <a:latin typeface="Abadi" panose="020B0604020104020204" pitchFamily="34" charset="0"/>
              </a:rPr>
              <a:t> </a:t>
            </a:r>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lnSpcReduction="10000"/>
          </a:bodyPr>
          <a:lstStyle/>
          <a:p>
            <a:pPr>
              <a:lnSpc>
                <a:spcPct val="100000"/>
              </a:lnSpc>
              <a:spcBef>
                <a:spcPts val="0"/>
              </a:spcBef>
            </a:pPr>
            <a:r>
              <a:rPr lang="en-US" sz="2200" dirty="0">
                <a:solidFill>
                  <a:schemeClr val="accent3">
                    <a:lumMod val="25000"/>
                  </a:schemeClr>
                </a:solidFill>
                <a:latin typeface="Abadi" panose="020B0604020104020204" pitchFamily="34" charset="0"/>
              </a:rPr>
              <a:t>Markers, circles, lines and marker clusters were used with Folium Maps</a:t>
            </a:r>
          </a:p>
          <a:p>
            <a:pPr lvl="1">
              <a:lnSpc>
                <a:spcPct val="100000"/>
              </a:lnSpc>
              <a:spcBef>
                <a:spcPts val="0"/>
              </a:spcBef>
            </a:pPr>
            <a:r>
              <a:rPr lang="en-US" sz="1800" dirty="0">
                <a:solidFill>
                  <a:schemeClr val="accent3">
                    <a:lumMod val="25000"/>
                  </a:schemeClr>
                </a:solidFill>
                <a:latin typeface="Abadi" panose="020B0604020104020204" pitchFamily="34" charset="0"/>
              </a:rPr>
              <a:t>Markers indicate points like launch sites</a:t>
            </a:r>
          </a:p>
          <a:p>
            <a:pPr lvl="1">
              <a:lnSpc>
                <a:spcPct val="100000"/>
              </a:lnSpc>
              <a:spcBef>
                <a:spcPts val="0"/>
              </a:spcBef>
            </a:pPr>
            <a:r>
              <a:rPr lang="en-US" sz="1800" dirty="0">
                <a:solidFill>
                  <a:schemeClr val="accent3">
                    <a:lumMod val="25000"/>
                  </a:schemeClr>
                </a:solidFill>
                <a:latin typeface="Abadi" panose="020B0604020104020204" pitchFamily="34" charset="0"/>
              </a:rPr>
              <a:t>Circles indicate highlighted areas around specific coordinates like NASA Johnson Space Center</a:t>
            </a:r>
          </a:p>
          <a:p>
            <a:pPr lvl="1">
              <a:lnSpc>
                <a:spcPct val="100000"/>
              </a:lnSpc>
              <a:spcBef>
                <a:spcPts val="0"/>
              </a:spcBef>
            </a:pPr>
            <a:r>
              <a:rPr lang="en-US" sz="1800" dirty="0">
                <a:solidFill>
                  <a:schemeClr val="accent3">
                    <a:lumMod val="25000"/>
                  </a:schemeClr>
                </a:solidFill>
                <a:latin typeface="Abadi" panose="020B0604020104020204" pitchFamily="34" charset="0"/>
              </a:rPr>
              <a:t>Marker clusters indicates groups of events in each coordinate, like launches in a launch site</a:t>
            </a:r>
          </a:p>
          <a:p>
            <a:pPr lvl="1">
              <a:lnSpc>
                <a:spcPct val="100000"/>
              </a:lnSpc>
              <a:spcBef>
                <a:spcPts val="0"/>
              </a:spcBef>
            </a:pPr>
            <a:r>
              <a:rPr lang="en-US" sz="1800" dirty="0">
                <a:solidFill>
                  <a:schemeClr val="accent3">
                    <a:lumMod val="25000"/>
                  </a:schemeClr>
                </a:solidFill>
                <a:latin typeface="Abadi" panose="020B0604020104020204" pitchFamily="34" charset="0"/>
              </a:rPr>
              <a:t>Lines are used to indicate distances between two coordinates. In this case the launch site and the coastline</a:t>
            </a:r>
          </a:p>
          <a:p>
            <a:pPr marL="0" indent="0">
              <a:buNone/>
            </a:pPr>
            <a:endParaRPr lang="en-US" sz="2400" dirty="0">
              <a:solidFill>
                <a:schemeClr val="accent3">
                  <a:lumMod val="25000"/>
                </a:schemeClr>
              </a:solidFill>
              <a:latin typeface="Abadi" panose="020B0604020104020204" pitchFamily="34" charset="0"/>
            </a:endParaRPr>
          </a:p>
          <a:p>
            <a:pPr marL="0" indent="0">
              <a:buNone/>
            </a:pPr>
            <a:endParaRPr lang="en-US" sz="2400" dirty="0">
              <a:solidFill>
                <a:schemeClr val="accent3">
                  <a:lumMod val="25000"/>
                </a:schemeClr>
              </a:solidFill>
              <a:latin typeface="Abadi" panose="020B0604020104020204" pitchFamily="34" charset="0"/>
            </a:endParaRPr>
          </a:p>
          <a:p>
            <a:pPr marL="0" indent="0">
              <a:buNone/>
            </a:pPr>
            <a:endParaRPr lang="en-US" sz="2400" dirty="0">
              <a:solidFill>
                <a:schemeClr val="accent3">
                  <a:lumMod val="25000"/>
                </a:schemeClr>
              </a:solidFill>
              <a:latin typeface="Abadi" panose="020B0604020104020204" pitchFamily="34" charset="0"/>
            </a:endParaRPr>
          </a:p>
          <a:p>
            <a:pPr marL="0" indent="0">
              <a:buNone/>
            </a:pPr>
            <a:endParaRPr lang="en-US" sz="2400" dirty="0">
              <a:solidFill>
                <a:schemeClr val="accent3">
                  <a:lumMod val="25000"/>
                </a:schemeClr>
              </a:solidFill>
              <a:latin typeface="Abadi" panose="020B0604020104020204" pitchFamily="34" charset="0"/>
            </a:endParaRPr>
          </a:p>
          <a:p>
            <a:pPr marL="0" indent="0">
              <a:buNone/>
            </a:pPr>
            <a:endParaRPr lang="en-US" sz="2400" dirty="0">
              <a:solidFill>
                <a:schemeClr val="accent3">
                  <a:lumMod val="25000"/>
                </a:schemeClr>
              </a:solidFill>
              <a:latin typeface="Abadi" panose="020B0604020104020204" pitchFamily="34" charset="0"/>
            </a:endParaRPr>
          </a:p>
          <a:p>
            <a:pPr marL="0" indent="0">
              <a:buNone/>
            </a:pPr>
            <a:r>
              <a:rPr lang="en-US" sz="1200" dirty="0">
                <a:solidFill>
                  <a:schemeClr val="accent3">
                    <a:lumMod val="25000"/>
                  </a:schemeClr>
                </a:solidFill>
                <a:latin typeface="Abadi" panose="020B0604020104020204" pitchFamily="34" charset="0"/>
              </a:rPr>
              <a:t>GitHub reference: </a:t>
            </a:r>
            <a:r>
              <a:rPr lang="en-US" sz="1200" dirty="0">
                <a:solidFill>
                  <a:schemeClr val="accent3">
                    <a:lumMod val="25000"/>
                  </a:schemeClr>
                </a:solidFill>
                <a:latin typeface="Abadi" panose="020B0604020104020204" pitchFamily="34" charset="0"/>
                <a:hlinkClick r:id="rId3"/>
              </a:rPr>
              <a:t>https://github.com/Jolanda412/Coursera/blob/d0bbde0ff7c2f48a28dbe0efc572ffcf1599c7b7/lab_jupyter_launch_site_location.ipynb</a:t>
            </a:r>
            <a:r>
              <a:rPr lang="en-US" sz="1200" dirty="0">
                <a:solidFill>
                  <a:schemeClr val="accent3">
                    <a:lumMod val="25000"/>
                  </a:schemeClr>
                </a:solidFill>
                <a:latin typeface="Abadi" panose="020B0604020104020204" pitchFamily="34" charset="0"/>
              </a:rPr>
              <a:t> </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0"/>
              </a:spcBef>
            </a:pPr>
            <a:r>
              <a:rPr lang="en-US" sz="2200" dirty="0">
                <a:solidFill>
                  <a:schemeClr val="accent3">
                    <a:lumMod val="25000"/>
                  </a:schemeClr>
                </a:solidFill>
                <a:latin typeface="Abadi" panose="020B0604020104020204" pitchFamily="34" charset="0"/>
              </a:rPr>
              <a:t>An interactive dashboard is built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0"/>
              </a:spcBef>
            </a:pPr>
            <a:r>
              <a:rPr lang="en-US" sz="2200" dirty="0">
                <a:solidFill>
                  <a:schemeClr val="accent3">
                    <a:lumMod val="25000"/>
                  </a:schemeClr>
                </a:solidFill>
                <a:latin typeface="Abadi" panose="020B0604020104020204" pitchFamily="34" charset="0"/>
              </a:rPr>
              <a:t>A drop-down menu is created where the user can select all launch site or a specific launch site. </a:t>
            </a:r>
          </a:p>
          <a:p>
            <a:pPr>
              <a:lnSpc>
                <a:spcPct val="100000"/>
              </a:lnSpc>
              <a:spcBef>
                <a:spcPts val="0"/>
              </a:spcBef>
            </a:pPr>
            <a:r>
              <a:rPr lang="en-US" sz="2200" dirty="0">
                <a:solidFill>
                  <a:schemeClr val="accent3">
                    <a:lumMod val="25000"/>
                  </a:schemeClr>
                </a:solidFill>
                <a:latin typeface="Abadi" panose="020B0604020104020204" pitchFamily="34" charset="0"/>
              </a:rPr>
              <a:t>A pie chart is created and depending on which selection you have made in the drop-down menu you will see the success count for all Launch sites or for the selected Launch site.</a:t>
            </a:r>
          </a:p>
          <a:p>
            <a:pPr>
              <a:lnSpc>
                <a:spcPct val="100000"/>
              </a:lnSpc>
              <a:spcBef>
                <a:spcPts val="0"/>
              </a:spcBef>
            </a:pPr>
            <a:r>
              <a:rPr lang="en-US" sz="2200" dirty="0">
                <a:solidFill>
                  <a:schemeClr val="accent3">
                    <a:lumMod val="25000"/>
                  </a:schemeClr>
                </a:solidFill>
                <a:latin typeface="Abadi" panose="020B0604020104020204" pitchFamily="34" charset="0"/>
              </a:rPr>
              <a:t>A scatter chart is created and depending on which selection you have made in the drop-down menu you will see the success count on Payload mass for all sites or the selected site. </a:t>
            </a:r>
          </a:p>
          <a:p>
            <a:pPr marL="0" indent="0">
              <a:buNone/>
            </a:pPr>
            <a:endParaRPr lang="en-US" dirty="0"/>
          </a:p>
          <a:p>
            <a:pPr marL="0" indent="0">
              <a:buNone/>
            </a:pPr>
            <a:endParaRPr lang="en-US" sz="1300" dirty="0">
              <a:solidFill>
                <a:schemeClr val="accent3">
                  <a:lumMod val="25000"/>
                </a:schemeClr>
              </a:solidFill>
              <a:latin typeface="Abadi" panose="020B0604020104020204" pitchFamily="34" charset="0"/>
            </a:endParaRPr>
          </a:p>
          <a:p>
            <a:pPr marL="0" indent="0">
              <a:buNone/>
            </a:pPr>
            <a:r>
              <a:rPr lang="en-US" sz="1300" dirty="0">
                <a:solidFill>
                  <a:schemeClr val="accent3">
                    <a:lumMod val="25000"/>
                  </a:schemeClr>
                </a:solidFill>
                <a:latin typeface="Abadi" panose="020B0604020104020204" pitchFamily="34" charset="0"/>
              </a:rPr>
              <a:t>GitHub reference: </a:t>
            </a:r>
            <a:r>
              <a:rPr lang="en-US" sz="1300" dirty="0">
                <a:solidFill>
                  <a:schemeClr val="accent3">
                    <a:lumMod val="25000"/>
                  </a:schemeClr>
                </a:solidFill>
                <a:latin typeface="Abadi" panose="020B0604020104020204" pitchFamily="34" charset="0"/>
                <a:hlinkClick r:id="rId3"/>
              </a:rPr>
              <a:t>https://github.com/Jolanda412/Coursera/blob/main/spacex_dash_app.py</a:t>
            </a:r>
            <a:r>
              <a:rPr lang="en-US" sz="1300" dirty="0">
                <a:solidFill>
                  <a:schemeClr val="accent3">
                    <a:lumMod val="25000"/>
                  </a:schemeClr>
                </a:solidFill>
                <a:latin typeface="Abadi" panose="020B0604020104020204" pitchFamily="34" charset="0"/>
              </a:rPr>
              <a:t> </a:t>
            </a:r>
            <a:endParaRPr lang="en-US" dirty="0"/>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Four classification models were compared: logistical regression, support vector machine, decision tree, and k nearest neighbors.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200" dirty="0">
                <a:solidFill>
                  <a:schemeClr val="accent3">
                    <a:lumMod val="25000"/>
                  </a:schemeClr>
                </a:solidFill>
                <a:latin typeface="Abadi" panose="020B0604020104020204" pitchFamily="34" charset="0"/>
              </a:rPr>
              <a:t>GitHub reference: </a:t>
            </a:r>
            <a:r>
              <a:rPr lang="en-US" sz="1200" dirty="0">
                <a:solidFill>
                  <a:schemeClr val="accent3">
                    <a:lumMod val="25000"/>
                  </a:schemeClr>
                </a:solidFill>
                <a:latin typeface="Abadi" panose="020B0604020104020204" pitchFamily="34" charset="0"/>
                <a:hlinkClick r:id="rId3"/>
              </a:rPr>
              <a:t>https://github.com/Jolanda412/Coursera/blob/main/SpaceX_Machine%20Learning%20Prediction_Part_5.ipynb</a:t>
            </a:r>
            <a:r>
              <a:rPr lang="en-US" sz="1200" dirty="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ectangle 1">
            <a:extLst>
              <a:ext uri="{FF2B5EF4-FFF2-40B4-BE49-F238E27FC236}">
                <a16:creationId xmlns:a16="http://schemas.microsoft.com/office/drawing/2014/main" id="{BA139417-89A7-DFF5-4C58-47F3F2EA8820}"/>
              </a:ext>
            </a:extLst>
          </p:cNvPr>
          <p:cNvSpPr/>
          <p:nvPr/>
        </p:nvSpPr>
        <p:spPr>
          <a:xfrm>
            <a:off x="1052052" y="2802194"/>
            <a:ext cx="1504335" cy="78658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200" dirty="0"/>
              <a:t>Data </a:t>
            </a:r>
            <a:r>
              <a:rPr lang="nl-NL" sz="1200" dirty="0" err="1"/>
              <a:t>preparation</a:t>
            </a:r>
            <a:r>
              <a:rPr lang="nl-NL" sz="1200" dirty="0"/>
              <a:t> </a:t>
            </a:r>
            <a:r>
              <a:rPr lang="nl-NL" sz="1200" dirty="0" err="1"/>
              <a:t>and</a:t>
            </a:r>
            <a:r>
              <a:rPr lang="nl-NL" sz="1200" dirty="0"/>
              <a:t> </a:t>
            </a:r>
            <a:r>
              <a:rPr lang="nl-NL" sz="1200" dirty="0" err="1"/>
              <a:t>standardization</a:t>
            </a:r>
            <a:endParaRPr lang="nl-NL" sz="1200" dirty="0"/>
          </a:p>
        </p:txBody>
      </p:sp>
      <p:sp>
        <p:nvSpPr>
          <p:cNvPr id="6" name="Rectangle 5">
            <a:extLst>
              <a:ext uri="{FF2B5EF4-FFF2-40B4-BE49-F238E27FC236}">
                <a16:creationId xmlns:a16="http://schemas.microsoft.com/office/drawing/2014/main" id="{46D89794-F658-9123-D3F0-7C7619518510}"/>
              </a:ext>
            </a:extLst>
          </p:cNvPr>
          <p:cNvSpPr/>
          <p:nvPr/>
        </p:nvSpPr>
        <p:spPr>
          <a:xfrm>
            <a:off x="4704736" y="2802194"/>
            <a:ext cx="1504335" cy="78658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200" dirty="0"/>
              <a:t>Test </a:t>
            </a:r>
            <a:r>
              <a:rPr lang="nl-NL" sz="1200" dirty="0" err="1"/>
              <a:t>each</a:t>
            </a:r>
            <a:r>
              <a:rPr lang="nl-NL" sz="1200" dirty="0"/>
              <a:t> model </a:t>
            </a:r>
            <a:r>
              <a:rPr lang="nl-NL" sz="1200" dirty="0" err="1"/>
              <a:t>with</a:t>
            </a:r>
            <a:r>
              <a:rPr lang="nl-NL" sz="1200" dirty="0"/>
              <a:t> </a:t>
            </a:r>
            <a:r>
              <a:rPr lang="nl-NL" sz="1200" dirty="0" err="1"/>
              <a:t>combinations</a:t>
            </a:r>
            <a:r>
              <a:rPr lang="nl-NL" sz="1200" dirty="0"/>
              <a:t> of </a:t>
            </a:r>
            <a:r>
              <a:rPr lang="nl-NL" sz="1200" dirty="0" err="1"/>
              <a:t>huperparameters</a:t>
            </a:r>
            <a:endParaRPr lang="nl-NL" sz="1200" dirty="0"/>
          </a:p>
        </p:txBody>
      </p:sp>
      <p:sp>
        <p:nvSpPr>
          <p:cNvPr id="7" name="Rectangle 6">
            <a:extLst>
              <a:ext uri="{FF2B5EF4-FFF2-40B4-BE49-F238E27FC236}">
                <a16:creationId xmlns:a16="http://schemas.microsoft.com/office/drawing/2014/main" id="{F0F58F0B-3CAA-10ED-9862-E1F90026A176}"/>
              </a:ext>
            </a:extLst>
          </p:cNvPr>
          <p:cNvSpPr/>
          <p:nvPr/>
        </p:nvSpPr>
        <p:spPr>
          <a:xfrm>
            <a:off x="8582037" y="2802194"/>
            <a:ext cx="1504335" cy="78658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200" dirty="0" err="1"/>
              <a:t>Comparison</a:t>
            </a:r>
            <a:r>
              <a:rPr lang="nl-NL" sz="1200" dirty="0"/>
              <a:t> of </a:t>
            </a:r>
            <a:r>
              <a:rPr lang="nl-NL" sz="1200" dirty="0" err="1"/>
              <a:t>results</a:t>
            </a:r>
            <a:endParaRPr lang="nl-NL" sz="1200" dirty="0"/>
          </a:p>
        </p:txBody>
      </p:sp>
      <p:sp>
        <p:nvSpPr>
          <p:cNvPr id="8" name="Arrow: Right 7">
            <a:extLst>
              <a:ext uri="{FF2B5EF4-FFF2-40B4-BE49-F238E27FC236}">
                <a16:creationId xmlns:a16="http://schemas.microsoft.com/office/drawing/2014/main" id="{1C1A6FF3-993C-E3CC-8EDD-CB7B6D2430E2}"/>
              </a:ext>
            </a:extLst>
          </p:cNvPr>
          <p:cNvSpPr/>
          <p:nvPr/>
        </p:nvSpPr>
        <p:spPr>
          <a:xfrm>
            <a:off x="2998839" y="3018503"/>
            <a:ext cx="835742" cy="410497"/>
          </a:xfrm>
          <a:prstGeom prs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9" name="Arrow: Right 8">
            <a:extLst>
              <a:ext uri="{FF2B5EF4-FFF2-40B4-BE49-F238E27FC236}">
                <a16:creationId xmlns:a16="http://schemas.microsoft.com/office/drawing/2014/main" id="{3038C471-0950-34F5-5AF7-533B9D226792}"/>
              </a:ext>
            </a:extLst>
          </p:cNvPr>
          <p:cNvSpPr/>
          <p:nvPr/>
        </p:nvSpPr>
        <p:spPr>
          <a:xfrm>
            <a:off x="7079226" y="3018502"/>
            <a:ext cx="835742" cy="410497"/>
          </a:xfrm>
          <a:prstGeom prs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515600" cy="42182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1800" dirty="0">
                <a:solidFill>
                  <a:schemeClr val="accent3">
                    <a:lumMod val="25000"/>
                  </a:schemeClr>
                </a:solidFill>
                <a:latin typeface="Abadi" panose="020B0604020104020204" pitchFamily="34" charset="0"/>
              </a:rPr>
              <a:t>Exploratory data analysis results</a:t>
            </a:r>
          </a:p>
          <a:p>
            <a:pPr lvl="1">
              <a:lnSpc>
                <a:spcPct val="100000"/>
              </a:lnSpc>
              <a:spcBef>
                <a:spcPts val="0"/>
              </a:spcBef>
            </a:pPr>
            <a:r>
              <a:rPr lang="en-US" sz="1600" dirty="0">
                <a:solidFill>
                  <a:schemeClr val="accent3">
                    <a:lumMod val="25000"/>
                  </a:schemeClr>
                </a:solidFill>
                <a:latin typeface="Abadi" panose="020B0604020104020204" pitchFamily="34" charset="0"/>
              </a:rPr>
              <a:t>SpaceX uses 4 different launch sites</a:t>
            </a:r>
          </a:p>
          <a:p>
            <a:pPr lvl="1">
              <a:lnSpc>
                <a:spcPct val="100000"/>
              </a:lnSpc>
              <a:spcBef>
                <a:spcPts val="0"/>
              </a:spcBef>
            </a:pPr>
            <a:r>
              <a:rPr lang="en-US" sz="1600" dirty="0">
                <a:solidFill>
                  <a:schemeClr val="accent3">
                    <a:lumMod val="25000"/>
                  </a:schemeClr>
                </a:solidFill>
                <a:latin typeface="Abadi" panose="020B0604020104020204" pitchFamily="34" charset="0"/>
              </a:rPr>
              <a:t>The first launches were done to SpaceX itself and NASA</a:t>
            </a:r>
          </a:p>
          <a:p>
            <a:pPr lvl="1">
              <a:lnSpc>
                <a:spcPct val="100000"/>
              </a:lnSpc>
              <a:spcBef>
                <a:spcPts val="0"/>
              </a:spcBef>
            </a:pPr>
            <a:r>
              <a:rPr lang="en-US" sz="1600" dirty="0">
                <a:solidFill>
                  <a:schemeClr val="accent3">
                    <a:lumMod val="25000"/>
                  </a:schemeClr>
                </a:solidFill>
                <a:latin typeface="Abadi" panose="020B0604020104020204" pitchFamily="34" charset="0"/>
              </a:rPr>
              <a:t>The average payload of a G9 v1.1 booster is 2,928 kg</a:t>
            </a:r>
          </a:p>
          <a:p>
            <a:pPr lvl="1">
              <a:lnSpc>
                <a:spcPct val="100000"/>
              </a:lnSpc>
              <a:spcBef>
                <a:spcPts val="0"/>
              </a:spcBef>
            </a:pPr>
            <a:r>
              <a:rPr lang="en-US" sz="1600" dirty="0">
                <a:solidFill>
                  <a:schemeClr val="accent3">
                    <a:lumMod val="25000"/>
                  </a:schemeClr>
                </a:solidFill>
                <a:latin typeface="Abadi" panose="020B0604020104020204" pitchFamily="34" charset="0"/>
              </a:rPr>
              <a:t>The first success landing outcome happened in 2015 five years after the first launch</a:t>
            </a:r>
          </a:p>
          <a:p>
            <a:pPr lvl="1">
              <a:lnSpc>
                <a:spcPct val="100000"/>
              </a:lnSpc>
              <a:spcBef>
                <a:spcPts val="0"/>
              </a:spcBef>
            </a:pPr>
            <a:r>
              <a:rPr lang="en-US" sz="1600" dirty="0">
                <a:solidFill>
                  <a:schemeClr val="accent3">
                    <a:lumMod val="25000"/>
                  </a:schemeClr>
                </a:solidFill>
                <a:latin typeface="Abadi" panose="020B0604020104020204" pitchFamily="34" charset="0"/>
              </a:rPr>
              <a:t>Many Falcon 9 booster versions were successful at landing in drone ships having payload above the average</a:t>
            </a:r>
          </a:p>
          <a:p>
            <a:pPr lvl="1">
              <a:lnSpc>
                <a:spcPct val="100000"/>
              </a:lnSpc>
              <a:spcBef>
                <a:spcPts val="0"/>
              </a:spcBef>
            </a:pPr>
            <a:r>
              <a:rPr lang="en-US" sz="1600" dirty="0" err="1">
                <a:solidFill>
                  <a:schemeClr val="accent3">
                    <a:lumMod val="25000"/>
                  </a:schemeClr>
                </a:solidFill>
                <a:latin typeface="Abadi" panose="020B0604020104020204" pitchFamily="34" charset="0"/>
              </a:rPr>
              <a:t>Amost</a:t>
            </a:r>
            <a:r>
              <a:rPr lang="en-US" sz="1600" dirty="0">
                <a:solidFill>
                  <a:schemeClr val="accent3">
                    <a:lumMod val="25000"/>
                  </a:schemeClr>
                </a:solidFill>
                <a:latin typeface="Abadi" panose="020B0604020104020204" pitchFamily="34" charset="0"/>
              </a:rPr>
              <a:t> 100% of mission outcomes were successful</a:t>
            </a:r>
          </a:p>
          <a:p>
            <a:pPr lvl="1">
              <a:lnSpc>
                <a:spcPct val="100000"/>
              </a:lnSpc>
              <a:spcBef>
                <a:spcPts val="0"/>
              </a:spcBef>
            </a:pPr>
            <a:r>
              <a:rPr lang="en-US" sz="1600" dirty="0">
                <a:solidFill>
                  <a:schemeClr val="accent3">
                    <a:lumMod val="25000"/>
                  </a:schemeClr>
                </a:solidFill>
                <a:latin typeface="Abadi" panose="020B0604020104020204" pitchFamily="34" charset="0"/>
              </a:rPr>
              <a:t>Two booster version failed at landing in drone ships in 2015: F9 v1.1 BH1012 and F9 v1.1 B1015</a:t>
            </a:r>
          </a:p>
          <a:p>
            <a:pPr lvl="1">
              <a:lnSpc>
                <a:spcPct val="100000"/>
              </a:lnSpc>
              <a:spcBef>
                <a:spcPts val="0"/>
              </a:spcBef>
            </a:pPr>
            <a:r>
              <a:rPr lang="en-US" sz="1600" dirty="0">
                <a:solidFill>
                  <a:schemeClr val="accent3">
                    <a:lumMod val="25000"/>
                  </a:schemeClr>
                </a:solidFill>
                <a:latin typeface="Abadi" panose="020B0604020104020204" pitchFamily="34" charset="0"/>
              </a:rPr>
              <a:t>The number of landing outcomes becomes better as years passed.</a:t>
            </a:r>
            <a:endParaRPr lang="en-US" sz="1400" dirty="0">
              <a:solidFill>
                <a:schemeClr val="accent3">
                  <a:lumMod val="25000"/>
                </a:schemeClr>
              </a:solidFill>
              <a:latin typeface="Abadi" panose="020B0604020104020204" pitchFamily="34" charset="0"/>
            </a:endParaRPr>
          </a:p>
          <a:p>
            <a:pPr lvl="1">
              <a:lnSpc>
                <a:spcPct val="100000"/>
              </a:lnSpc>
              <a:spcBef>
                <a:spcPts val="0"/>
              </a:spcBef>
            </a:pPr>
            <a:endParaRPr lang="en-US" sz="1400" dirty="0">
              <a:solidFill>
                <a:schemeClr val="accent3">
                  <a:lumMod val="25000"/>
                </a:schemeClr>
              </a:solidFill>
              <a:latin typeface="Abadi" panose="020B0604020104020204" pitchFamily="34" charset="0"/>
            </a:endParaRPr>
          </a:p>
          <a:p>
            <a:pPr marL="457200" lvl="1" indent="0">
              <a:lnSpc>
                <a:spcPct val="100000"/>
              </a:lnSpc>
              <a:spcBef>
                <a:spcPts val="0"/>
              </a:spcBef>
              <a:buNone/>
            </a:pPr>
            <a:endParaRPr lang="en-US" sz="1400" dirty="0">
              <a:solidFill>
                <a:schemeClr val="accent3">
                  <a:lumMod val="25000"/>
                </a:schemeClr>
              </a:solidFill>
              <a:latin typeface="Abadi" panose="020B0604020104020204" pitchFamily="34" charset="0"/>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515600" cy="42182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1800" dirty="0">
                <a:solidFill>
                  <a:schemeClr val="accent3">
                    <a:lumMod val="25000"/>
                  </a:schemeClr>
                </a:solidFill>
                <a:latin typeface="Abadi" panose="020B0604020104020204" pitchFamily="34" charset="0"/>
              </a:rPr>
              <a:t>Interactive analytics demo in screenshot</a:t>
            </a:r>
          </a:p>
          <a:p>
            <a:pPr lvl="1">
              <a:lnSpc>
                <a:spcPct val="100000"/>
              </a:lnSpc>
              <a:spcBef>
                <a:spcPts val="0"/>
              </a:spcBef>
            </a:pPr>
            <a:r>
              <a:rPr lang="en-US" sz="1600" dirty="0">
                <a:solidFill>
                  <a:schemeClr val="accent3">
                    <a:lumMod val="25000"/>
                  </a:schemeClr>
                </a:solidFill>
                <a:latin typeface="Abadi" panose="020B0604020104020204" pitchFamily="34" charset="0"/>
              </a:rPr>
              <a:t>Using interactive analytics, it was possible to identify that launch sites are in safe places, near see, and have a good logistical infrastructure around. </a:t>
            </a:r>
          </a:p>
          <a:p>
            <a:pPr lvl="1">
              <a:lnSpc>
                <a:spcPct val="100000"/>
              </a:lnSpc>
              <a:spcBef>
                <a:spcPts val="0"/>
              </a:spcBef>
            </a:pPr>
            <a:r>
              <a:rPr lang="en-US" sz="1600" dirty="0">
                <a:solidFill>
                  <a:schemeClr val="accent3">
                    <a:lumMod val="25000"/>
                  </a:schemeClr>
                </a:solidFill>
                <a:latin typeface="Abadi" panose="020B0604020104020204" pitchFamily="34" charset="0"/>
              </a:rPr>
              <a:t>Most launches are at east cost launch sites.</a:t>
            </a:r>
          </a:p>
          <a:p>
            <a:pPr lvl="1">
              <a:lnSpc>
                <a:spcPct val="100000"/>
              </a:lnSpc>
              <a:spcBef>
                <a:spcPts val="0"/>
              </a:spcBef>
            </a:pPr>
            <a:endParaRPr lang="en-US" sz="1600" dirty="0">
              <a:solidFill>
                <a:schemeClr val="accent3">
                  <a:lumMod val="25000"/>
                </a:schemeClr>
              </a:solidFill>
              <a:latin typeface="Abadi" panose="020B0604020104020204" pitchFamily="34" charset="0"/>
            </a:endParaRPr>
          </a:p>
          <a:p>
            <a:pPr lvl="1">
              <a:lnSpc>
                <a:spcPct val="100000"/>
              </a:lnSpc>
              <a:spcBef>
                <a:spcPts val="0"/>
              </a:spcBef>
            </a:pPr>
            <a:endParaRPr lang="en-US" sz="1600" dirty="0">
              <a:solidFill>
                <a:schemeClr val="accent3">
                  <a:lumMod val="25000"/>
                </a:schemeClr>
              </a:solidFill>
              <a:latin typeface="Abadi" panose="020B0604020104020204" pitchFamily="34" charset="0"/>
            </a:endParaRPr>
          </a:p>
          <a:p>
            <a:pPr lvl="1">
              <a:lnSpc>
                <a:spcPct val="100000"/>
              </a:lnSpc>
              <a:spcBef>
                <a:spcPts val="0"/>
              </a:spcBef>
            </a:pPr>
            <a:endParaRPr lang="en-US" sz="1600" dirty="0">
              <a:solidFill>
                <a:schemeClr val="accent3">
                  <a:lumMod val="25000"/>
                </a:schemeClr>
              </a:solidFill>
              <a:latin typeface="Abadi" panose="020B0604020104020204" pitchFamily="34" charset="0"/>
            </a:endParaRPr>
          </a:p>
          <a:p>
            <a:pPr lvl="1">
              <a:lnSpc>
                <a:spcPct val="100000"/>
              </a:lnSpc>
              <a:spcBef>
                <a:spcPts val="0"/>
              </a:spcBef>
            </a:pPr>
            <a:endParaRPr lang="en-US" sz="1600" dirty="0">
              <a:solidFill>
                <a:schemeClr val="accent3">
                  <a:lumMod val="25000"/>
                </a:schemeClr>
              </a:solidFill>
              <a:latin typeface="Abadi" panose="020B0604020104020204" pitchFamily="34" charset="0"/>
            </a:endParaRPr>
          </a:p>
          <a:p>
            <a:pPr marL="457200" lvl="1" indent="0">
              <a:buNone/>
            </a:pP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E7EDC8A5-C6F2-5538-6E32-405655AE334A}"/>
              </a:ext>
            </a:extLst>
          </p:cNvPr>
          <p:cNvPicPr>
            <a:picLocks noChangeAspect="1"/>
          </p:cNvPicPr>
          <p:nvPr/>
        </p:nvPicPr>
        <p:blipFill>
          <a:blip r:embed="rId4"/>
          <a:stretch>
            <a:fillRect/>
          </a:stretch>
        </p:blipFill>
        <p:spPr>
          <a:xfrm>
            <a:off x="868137" y="3234813"/>
            <a:ext cx="5404844" cy="2654710"/>
          </a:xfrm>
          <a:prstGeom prst="rect">
            <a:avLst/>
          </a:prstGeom>
        </p:spPr>
      </p:pic>
    </p:spTree>
    <p:extLst>
      <p:ext uri="{BB962C8B-B14F-4D97-AF65-F5344CB8AC3E}">
        <p14:creationId xmlns:p14="http://schemas.microsoft.com/office/powerpoint/2010/main" val="399582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6326591" cy="42182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1800" dirty="0">
                <a:solidFill>
                  <a:schemeClr val="accent3">
                    <a:lumMod val="25000"/>
                  </a:schemeClr>
                </a:solidFill>
                <a:latin typeface="Abadi" panose="020B0604020104020204" pitchFamily="34" charset="0"/>
              </a:rPr>
              <a:t>Predictive analysis results:</a:t>
            </a:r>
          </a:p>
          <a:p>
            <a:pPr lvl="1">
              <a:lnSpc>
                <a:spcPct val="100000"/>
              </a:lnSpc>
              <a:spcBef>
                <a:spcPts val="0"/>
              </a:spcBef>
            </a:pPr>
            <a:r>
              <a:rPr lang="en-US" sz="1600" dirty="0">
                <a:solidFill>
                  <a:schemeClr val="accent3">
                    <a:lumMod val="25000"/>
                  </a:schemeClr>
                </a:solidFill>
                <a:latin typeface="Abadi" panose="020B0604020104020204" pitchFamily="34" charset="0"/>
              </a:rPr>
              <a:t>Although all models have approximately the same accuracy, the Decision Tree Classifier is the best model to predict the successful landings, having an accuracy over 87%</a:t>
            </a:r>
          </a:p>
          <a:p>
            <a:pPr lvl="1"/>
            <a:endParaRPr lang="en-US" sz="1800" dirty="0"/>
          </a:p>
          <a:p>
            <a:pPr marL="457200" lvl="1" indent="0">
              <a:buNone/>
            </a:pP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5A72EBFD-5DD4-FF01-293C-2B9B56FF4092}"/>
              </a:ext>
            </a:extLst>
          </p:cNvPr>
          <p:cNvPicPr>
            <a:picLocks noChangeAspect="1"/>
          </p:cNvPicPr>
          <p:nvPr/>
        </p:nvPicPr>
        <p:blipFill>
          <a:blip r:embed="rId4"/>
          <a:stretch>
            <a:fillRect/>
          </a:stretch>
        </p:blipFill>
        <p:spPr>
          <a:xfrm>
            <a:off x="7462685" y="2276582"/>
            <a:ext cx="3612888" cy="2895186"/>
          </a:xfrm>
          <a:prstGeom prst="rect">
            <a:avLst/>
          </a:prstGeom>
        </p:spPr>
      </p:pic>
    </p:spTree>
    <p:extLst>
      <p:ext uri="{BB962C8B-B14F-4D97-AF65-F5344CB8AC3E}">
        <p14:creationId xmlns:p14="http://schemas.microsoft.com/office/powerpoint/2010/main" val="77726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78282" y="4178709"/>
            <a:ext cx="10420638" cy="982356"/>
          </a:xfrm>
          <a:prstGeom prst="rect">
            <a:avLst/>
          </a:prstGeom>
        </p:spPr>
        <p:txBody>
          <a:bodyPr>
            <a:normAutofit lnSpcReduction="10000"/>
          </a:bodyPr>
          <a:lstStyle/>
          <a:p>
            <a:pPr>
              <a:lnSpc>
                <a:spcPct val="100000"/>
              </a:lnSpc>
              <a:spcBef>
                <a:spcPts val="1400"/>
              </a:spcBef>
            </a:pPr>
            <a:r>
              <a:rPr lang="en-US" sz="1200" dirty="0">
                <a:solidFill>
                  <a:schemeClr val="accent3">
                    <a:lumMod val="25000"/>
                  </a:schemeClr>
                </a:solidFill>
                <a:latin typeface="Abadi" panose="020B0604020104020204" pitchFamily="34" charset="0"/>
              </a:rPr>
              <a:t>With time the success rate has increased for every Launch Site, especially for CCASF SLC-40, who takes on the majority of the launches.</a:t>
            </a:r>
          </a:p>
          <a:p>
            <a:pPr>
              <a:lnSpc>
                <a:spcPct val="100000"/>
              </a:lnSpc>
              <a:spcBef>
                <a:spcPts val="1400"/>
              </a:spcBef>
            </a:pPr>
            <a:r>
              <a:rPr lang="en-US" sz="1200" dirty="0">
                <a:solidFill>
                  <a:schemeClr val="accent3">
                    <a:lumMod val="25000"/>
                  </a:schemeClr>
                </a:solidFill>
                <a:latin typeface="Abadi" panose="020B0604020104020204" pitchFamily="34" charset="0"/>
              </a:rPr>
              <a:t>The other 2 launch sites have a higher success rate but represent one third of the total launches. </a:t>
            </a:r>
          </a:p>
          <a:p>
            <a:pPr>
              <a:lnSpc>
                <a:spcPct val="100000"/>
              </a:lnSpc>
              <a:spcBef>
                <a:spcPts val="1400"/>
              </a:spcBef>
            </a:pPr>
            <a:r>
              <a:rPr lang="en-US" sz="1200" dirty="0">
                <a:solidFill>
                  <a:schemeClr val="accent3">
                    <a:lumMod val="25000"/>
                  </a:schemeClr>
                </a:solidFill>
                <a:latin typeface="Abadi" panose="020B0604020104020204" pitchFamily="34" charset="0"/>
              </a:rPr>
              <a:t>The general success rate improved over time. </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4666B9F6-A547-AB36-BBD6-EBF4ADA3EE3E}"/>
              </a:ext>
            </a:extLst>
          </p:cNvPr>
          <p:cNvPicPr>
            <a:picLocks noChangeAspect="1"/>
          </p:cNvPicPr>
          <p:nvPr/>
        </p:nvPicPr>
        <p:blipFill>
          <a:blip r:embed="rId3"/>
          <a:stretch>
            <a:fillRect/>
          </a:stretch>
        </p:blipFill>
        <p:spPr>
          <a:xfrm>
            <a:off x="578282" y="1787125"/>
            <a:ext cx="10726994" cy="211059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522839"/>
            <a:ext cx="10851718" cy="1358506"/>
          </a:xfrm>
          <a:prstGeom prst="rect">
            <a:avLst/>
          </a:prstGeom>
        </p:spPr>
        <p:txBody>
          <a:bodyPr>
            <a:normAutofit/>
          </a:bodyPr>
          <a:lstStyle/>
          <a:p>
            <a:pPr>
              <a:lnSpc>
                <a:spcPct val="100000"/>
              </a:lnSpc>
              <a:spcBef>
                <a:spcPts val="1400"/>
              </a:spcBef>
            </a:pPr>
            <a:r>
              <a:rPr lang="nl-NL" sz="1200" dirty="0" err="1">
                <a:solidFill>
                  <a:schemeClr val="accent3">
                    <a:lumMod val="25000"/>
                  </a:schemeClr>
                </a:solidFill>
                <a:latin typeface="Abadi" panose="020B0604020104020204" pitchFamily="34" charset="0"/>
              </a:rPr>
              <a:t>Payloads</a:t>
            </a:r>
            <a:r>
              <a:rPr lang="nl-NL" sz="1200" dirty="0">
                <a:solidFill>
                  <a:schemeClr val="accent3">
                    <a:lumMod val="25000"/>
                  </a:schemeClr>
                </a:solidFill>
                <a:latin typeface="Abadi" panose="020B0604020104020204" pitchFamily="34" charset="0"/>
              </a:rPr>
              <a:t> over 9000 kg have a high </a:t>
            </a:r>
            <a:r>
              <a:rPr lang="nl-NL" sz="1200" dirty="0" err="1">
                <a:solidFill>
                  <a:schemeClr val="accent3">
                    <a:lumMod val="25000"/>
                  </a:schemeClr>
                </a:solidFill>
                <a:latin typeface="Abadi" panose="020B0604020104020204" pitchFamily="34" charset="0"/>
              </a:rPr>
              <a:t>success</a:t>
            </a:r>
            <a:r>
              <a:rPr lang="nl-NL" sz="1200" dirty="0">
                <a:solidFill>
                  <a:schemeClr val="accent3">
                    <a:lumMod val="25000"/>
                  </a:schemeClr>
                </a:solidFill>
                <a:latin typeface="Abadi" panose="020B0604020104020204" pitchFamily="34" charset="0"/>
              </a:rPr>
              <a:t> </a:t>
            </a:r>
            <a:r>
              <a:rPr lang="nl-NL" sz="1200" dirty="0" err="1">
                <a:solidFill>
                  <a:schemeClr val="accent3">
                    <a:lumMod val="25000"/>
                  </a:schemeClr>
                </a:solidFill>
                <a:latin typeface="Abadi" panose="020B0604020104020204" pitchFamily="34" charset="0"/>
              </a:rPr>
              <a:t>rate</a:t>
            </a:r>
            <a:endParaRPr lang="nl-NL"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It seems that payloads over 12000 kg are not possible on launch site VAFB SLC 4E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DF3BAE46-6178-C216-E101-20EC48467C94}"/>
              </a:ext>
            </a:extLst>
          </p:cNvPr>
          <p:cNvPicPr>
            <a:picLocks noChangeAspect="1"/>
          </p:cNvPicPr>
          <p:nvPr/>
        </p:nvPicPr>
        <p:blipFill>
          <a:blip r:embed="rId3"/>
          <a:stretch>
            <a:fillRect/>
          </a:stretch>
        </p:blipFill>
        <p:spPr>
          <a:xfrm>
            <a:off x="570271" y="1565730"/>
            <a:ext cx="11051458" cy="234142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894597"/>
            <a:ext cx="10006144" cy="999105"/>
          </a:xfrm>
          <a:prstGeom prst="rect">
            <a:avLst/>
          </a:prstGeom>
        </p:spPr>
        <p:txBody>
          <a:bodyPr>
            <a:normAutofit/>
          </a:bodyPr>
          <a:lstStyle/>
          <a:p>
            <a:pPr>
              <a:lnSpc>
                <a:spcPct val="100000"/>
              </a:lnSpc>
              <a:spcBef>
                <a:spcPts val="1400"/>
              </a:spcBef>
            </a:pPr>
            <a:r>
              <a:rPr lang="en-US" sz="1200" dirty="0">
                <a:solidFill>
                  <a:schemeClr val="accent3">
                    <a:lumMod val="25000"/>
                  </a:schemeClr>
                </a:solidFill>
                <a:latin typeface="Abadi" panose="020B0604020104020204" pitchFamily="34" charset="0"/>
              </a:rPr>
              <a:t>The bar chart must be interpreted with the number of launches per orbit type</a:t>
            </a:r>
          </a:p>
          <a:p>
            <a:pPr>
              <a:lnSpc>
                <a:spcPct val="100000"/>
              </a:lnSpc>
              <a:spcBef>
                <a:spcPts val="1400"/>
              </a:spcBef>
            </a:pPr>
            <a:r>
              <a:rPr lang="en-US" sz="1200" dirty="0">
                <a:solidFill>
                  <a:schemeClr val="accent3">
                    <a:lumMod val="25000"/>
                  </a:schemeClr>
                </a:solidFill>
                <a:latin typeface="Abadi" panose="020B0604020104020204" pitchFamily="34" charset="0"/>
              </a:rPr>
              <a:t>Orbit SO doesn't have any launches </a:t>
            </a:r>
          </a:p>
          <a:p>
            <a:pPr>
              <a:lnSpc>
                <a:spcPct val="100000"/>
              </a:lnSpc>
              <a:spcBef>
                <a:spcPts val="1400"/>
              </a:spcBef>
            </a:pPr>
            <a:r>
              <a:rPr lang="en-US" sz="1200" dirty="0">
                <a:solidFill>
                  <a:schemeClr val="accent3">
                    <a:lumMod val="25000"/>
                  </a:schemeClr>
                </a:solidFill>
                <a:latin typeface="Abadi" panose="020B0604020104020204" pitchFamily="34" charset="0"/>
              </a:rPr>
              <a:t>ES-L1, GEO, HEO and SSO have the highest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2F831E55-4B37-338E-DDC7-37009FCD9C7E}"/>
              </a:ext>
            </a:extLst>
          </p:cNvPr>
          <p:cNvPicPr>
            <a:picLocks noChangeAspect="1"/>
          </p:cNvPicPr>
          <p:nvPr/>
        </p:nvPicPr>
        <p:blipFill>
          <a:blip r:embed="rId3"/>
          <a:stretch>
            <a:fillRect/>
          </a:stretch>
        </p:blipFill>
        <p:spPr>
          <a:xfrm>
            <a:off x="770011" y="1361133"/>
            <a:ext cx="6388075" cy="326003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572000"/>
            <a:ext cx="10438763" cy="1309343"/>
          </a:xfrm>
          <a:prstGeom prst="rect">
            <a:avLst/>
          </a:prstGeom>
        </p:spPr>
        <p:txBody>
          <a:bodyPr>
            <a:normAutofit/>
          </a:bodyPr>
          <a:lstStyle/>
          <a:p>
            <a:pPr>
              <a:lnSpc>
                <a:spcPct val="100000"/>
              </a:lnSpc>
              <a:spcBef>
                <a:spcPts val="1400"/>
              </a:spcBef>
            </a:pPr>
            <a:r>
              <a:rPr lang="en-US" sz="1200" dirty="0" err="1">
                <a:solidFill>
                  <a:schemeClr val="accent3">
                    <a:lumMod val="25000"/>
                  </a:schemeClr>
                </a:solidFill>
                <a:latin typeface="Abadi" panose="020B0604020104020204" pitchFamily="34" charset="0"/>
              </a:rPr>
              <a:t>Succes</a:t>
            </a:r>
            <a:r>
              <a:rPr lang="en-US" sz="1200" dirty="0">
                <a:solidFill>
                  <a:schemeClr val="accent3">
                    <a:lumMod val="25000"/>
                  </a:schemeClr>
                </a:solidFill>
                <a:latin typeface="Abadi" panose="020B0604020104020204" pitchFamily="34" charset="0"/>
              </a:rPr>
              <a:t> rate for all orbits improved over time. </a:t>
            </a:r>
          </a:p>
          <a:p>
            <a:pPr>
              <a:lnSpc>
                <a:spcPct val="100000"/>
              </a:lnSpc>
              <a:spcBef>
                <a:spcPts val="1400"/>
              </a:spcBef>
            </a:pPr>
            <a:r>
              <a:rPr lang="en-US" sz="1200" dirty="0">
                <a:solidFill>
                  <a:schemeClr val="accent3">
                    <a:lumMod val="25000"/>
                  </a:schemeClr>
                </a:solidFill>
                <a:latin typeface="Abadi" panose="020B0604020104020204" pitchFamily="34" charset="0"/>
              </a:rPr>
              <a:t>Orbits with a higher success rate, has one or just a few launches. </a:t>
            </a:r>
          </a:p>
          <a:p>
            <a:pPr marL="0" indent="0">
              <a:lnSpc>
                <a:spcPct val="100000"/>
              </a:lnSpc>
              <a:spcBef>
                <a:spcPts val="1400"/>
              </a:spcBef>
              <a:buNone/>
            </a:pPr>
            <a:endParaRPr lang="en-US" sz="1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1E124711-9AB2-AC94-5EA3-DBD0FD320466}"/>
              </a:ext>
            </a:extLst>
          </p:cNvPr>
          <p:cNvPicPr>
            <a:picLocks noChangeAspect="1"/>
          </p:cNvPicPr>
          <p:nvPr/>
        </p:nvPicPr>
        <p:blipFill>
          <a:blip r:embed="rId3"/>
          <a:stretch>
            <a:fillRect/>
          </a:stretch>
        </p:blipFill>
        <p:spPr>
          <a:xfrm>
            <a:off x="770010" y="1474651"/>
            <a:ext cx="10515601" cy="241419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070554"/>
            <a:ext cx="10766322" cy="1798433"/>
          </a:xfrm>
          <a:prstGeom prst="rect">
            <a:avLst/>
          </a:prstGeom>
        </p:spPr>
        <p:txBody>
          <a:bodyPr>
            <a:normAutofit/>
          </a:bodyPr>
          <a:lstStyle/>
          <a:p>
            <a:pPr>
              <a:lnSpc>
                <a:spcPct val="100000"/>
              </a:lnSpc>
              <a:spcBef>
                <a:spcPts val="1400"/>
              </a:spcBef>
            </a:pPr>
            <a:r>
              <a:rPr lang="en-US" sz="1200" dirty="0">
                <a:solidFill>
                  <a:schemeClr val="accent3">
                    <a:lumMod val="25000"/>
                  </a:schemeClr>
                </a:solidFill>
                <a:latin typeface="Abadi" panose="020B0604020104020204" pitchFamily="34" charset="0"/>
              </a:rPr>
              <a:t>Exist a visible limit of Payload around 7600 kg. Less than 10 launches exceeds that limit. </a:t>
            </a:r>
          </a:p>
          <a:p>
            <a:pPr>
              <a:lnSpc>
                <a:spcPct val="100000"/>
              </a:lnSpc>
              <a:spcBef>
                <a:spcPts val="1400"/>
              </a:spcBef>
            </a:pPr>
            <a:r>
              <a:rPr lang="en-US" sz="1200" dirty="0">
                <a:solidFill>
                  <a:schemeClr val="accent3">
                    <a:lumMod val="25000"/>
                  </a:schemeClr>
                </a:solidFill>
                <a:latin typeface="Abadi" panose="020B0604020104020204" pitchFamily="34" charset="0"/>
              </a:rPr>
              <a:t>For GTO there seems to be no correlation. </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D50D97C0-98A7-CF95-95AE-08AC9B0FFC05}"/>
              </a:ext>
            </a:extLst>
          </p:cNvPr>
          <p:cNvPicPr>
            <a:picLocks noChangeAspect="1"/>
          </p:cNvPicPr>
          <p:nvPr/>
        </p:nvPicPr>
        <p:blipFill>
          <a:blip r:embed="rId3"/>
          <a:stretch>
            <a:fillRect/>
          </a:stretch>
        </p:blipFill>
        <p:spPr>
          <a:xfrm>
            <a:off x="770011" y="1414650"/>
            <a:ext cx="10766323" cy="232895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621161"/>
            <a:ext cx="10515600" cy="1260184"/>
          </a:xfrm>
          <a:prstGeom prst="rect">
            <a:avLst/>
          </a:prstGeom>
        </p:spPr>
        <p:txBody>
          <a:bodyPr>
            <a:normAutofit/>
          </a:bodyPr>
          <a:lstStyle/>
          <a:p>
            <a:pPr>
              <a:lnSpc>
                <a:spcPct val="100000"/>
              </a:lnSpc>
              <a:spcBef>
                <a:spcPts val="1400"/>
              </a:spcBef>
            </a:pPr>
            <a:r>
              <a:rPr lang="nl-NL" sz="1200" dirty="0" err="1">
                <a:solidFill>
                  <a:schemeClr val="accent3">
                    <a:lumMod val="25000"/>
                  </a:schemeClr>
                </a:solidFill>
                <a:latin typeface="Abadi" panose="020B0604020104020204" pitchFamily="34" charset="0"/>
              </a:rPr>
              <a:t>Since</a:t>
            </a:r>
            <a:r>
              <a:rPr lang="nl-NL" sz="1200" dirty="0">
                <a:solidFill>
                  <a:schemeClr val="accent3">
                    <a:lumMod val="25000"/>
                  </a:schemeClr>
                </a:solidFill>
                <a:latin typeface="Abadi" panose="020B0604020104020204" pitchFamily="34" charset="0"/>
              </a:rPr>
              <a:t> 2013 </a:t>
            </a:r>
            <a:r>
              <a:rPr lang="nl-NL" sz="1200" dirty="0" err="1">
                <a:solidFill>
                  <a:schemeClr val="accent3">
                    <a:lumMod val="25000"/>
                  </a:schemeClr>
                </a:solidFill>
                <a:latin typeface="Abadi" panose="020B0604020104020204" pitchFamily="34" charset="0"/>
              </a:rPr>
              <a:t>the</a:t>
            </a:r>
            <a:r>
              <a:rPr lang="nl-NL" sz="1200" dirty="0">
                <a:solidFill>
                  <a:schemeClr val="accent3">
                    <a:lumMod val="25000"/>
                  </a:schemeClr>
                </a:solidFill>
                <a:latin typeface="Abadi" panose="020B0604020104020204" pitchFamily="34" charset="0"/>
              </a:rPr>
              <a:t> succes </a:t>
            </a:r>
            <a:r>
              <a:rPr lang="nl-NL" sz="1200" dirty="0" err="1">
                <a:solidFill>
                  <a:schemeClr val="accent3">
                    <a:lumMod val="25000"/>
                  </a:schemeClr>
                </a:solidFill>
                <a:latin typeface="Abadi" panose="020B0604020104020204" pitchFamily="34" charset="0"/>
              </a:rPr>
              <a:t>rate</a:t>
            </a:r>
            <a:r>
              <a:rPr lang="nl-NL" sz="1200" dirty="0">
                <a:solidFill>
                  <a:schemeClr val="accent3">
                    <a:lumMod val="25000"/>
                  </a:schemeClr>
                </a:solidFill>
                <a:latin typeface="Abadi" panose="020B0604020104020204" pitchFamily="34" charset="0"/>
              </a:rPr>
              <a:t> </a:t>
            </a:r>
            <a:r>
              <a:rPr lang="nl-NL" sz="1200" dirty="0" err="1">
                <a:solidFill>
                  <a:schemeClr val="accent3">
                    <a:lumMod val="25000"/>
                  </a:schemeClr>
                </a:solidFill>
                <a:latin typeface="Abadi" panose="020B0604020104020204" pitchFamily="34" charset="0"/>
              </a:rPr>
              <a:t>kept</a:t>
            </a:r>
            <a:r>
              <a:rPr lang="nl-NL" sz="1200" dirty="0">
                <a:solidFill>
                  <a:schemeClr val="accent3">
                    <a:lumMod val="25000"/>
                  </a:schemeClr>
                </a:solidFill>
                <a:latin typeface="Abadi" panose="020B0604020104020204" pitchFamily="34" charset="0"/>
              </a:rPr>
              <a:t> </a:t>
            </a:r>
            <a:r>
              <a:rPr lang="nl-NL" sz="1200" dirty="0" err="1">
                <a:solidFill>
                  <a:schemeClr val="accent3">
                    <a:lumMod val="25000"/>
                  </a:schemeClr>
                </a:solidFill>
                <a:latin typeface="Abadi" panose="020B0604020104020204" pitchFamily="34" charset="0"/>
              </a:rPr>
              <a:t>increasing</a:t>
            </a:r>
            <a:r>
              <a:rPr lang="nl-NL" sz="1200" dirty="0">
                <a:solidFill>
                  <a:schemeClr val="accent3">
                    <a:lumMod val="25000"/>
                  </a:schemeClr>
                </a:solidFill>
                <a:latin typeface="Abadi" panose="020B0604020104020204" pitchFamily="34" charset="0"/>
              </a:rPr>
              <a:t>, </a:t>
            </a:r>
            <a:r>
              <a:rPr lang="nl-NL" sz="1200" dirty="0" err="1">
                <a:solidFill>
                  <a:schemeClr val="accent3">
                    <a:lumMod val="25000"/>
                  </a:schemeClr>
                </a:solidFill>
                <a:latin typeface="Abadi" panose="020B0604020104020204" pitchFamily="34" charset="0"/>
              </a:rPr>
              <a:t>with</a:t>
            </a:r>
            <a:r>
              <a:rPr lang="nl-NL" sz="1200" dirty="0">
                <a:solidFill>
                  <a:schemeClr val="accent3">
                    <a:lumMod val="25000"/>
                  </a:schemeClr>
                </a:solidFill>
                <a:latin typeface="Abadi" panose="020B0604020104020204" pitchFamily="34" charset="0"/>
              </a:rPr>
              <a:t> a </a:t>
            </a:r>
            <a:r>
              <a:rPr lang="nl-NL" sz="1200" dirty="0" err="1">
                <a:solidFill>
                  <a:schemeClr val="accent3">
                    <a:lumMod val="25000"/>
                  </a:schemeClr>
                </a:solidFill>
                <a:latin typeface="Abadi" panose="020B0604020104020204" pitchFamily="34" charset="0"/>
              </a:rPr>
              <a:t>little</a:t>
            </a:r>
            <a:r>
              <a:rPr lang="nl-NL" sz="1200" dirty="0">
                <a:solidFill>
                  <a:schemeClr val="accent3">
                    <a:lumMod val="25000"/>
                  </a:schemeClr>
                </a:solidFill>
                <a:latin typeface="Abadi" panose="020B0604020104020204" pitchFamily="34" charset="0"/>
              </a:rPr>
              <a:t> </a:t>
            </a:r>
            <a:r>
              <a:rPr lang="nl-NL" sz="1200" dirty="0" err="1">
                <a:solidFill>
                  <a:schemeClr val="accent3">
                    <a:lumMod val="25000"/>
                  </a:schemeClr>
                </a:solidFill>
                <a:latin typeface="Abadi" panose="020B0604020104020204" pitchFamily="34" charset="0"/>
              </a:rPr>
              <a:t>hickup</a:t>
            </a:r>
            <a:r>
              <a:rPr lang="nl-NL" sz="1200" dirty="0">
                <a:solidFill>
                  <a:schemeClr val="accent3">
                    <a:lumMod val="25000"/>
                  </a:schemeClr>
                </a:solidFill>
                <a:latin typeface="Abadi" panose="020B0604020104020204" pitchFamily="34" charset="0"/>
              </a:rPr>
              <a:t> in 2018</a:t>
            </a:r>
            <a:endParaRPr lang="en-US" sz="1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16035312-78A9-F61D-F21F-79D54A47162C}"/>
              </a:ext>
            </a:extLst>
          </p:cNvPr>
          <p:cNvPicPr>
            <a:picLocks noChangeAspect="1"/>
          </p:cNvPicPr>
          <p:nvPr/>
        </p:nvPicPr>
        <p:blipFill>
          <a:blip r:embed="rId3"/>
          <a:stretch>
            <a:fillRect/>
          </a:stretch>
        </p:blipFill>
        <p:spPr>
          <a:xfrm>
            <a:off x="770011" y="1347498"/>
            <a:ext cx="4934821" cy="309668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650657"/>
            <a:ext cx="9745589" cy="1526305"/>
          </a:xfrm>
          <a:prstGeom prst="rect">
            <a:avLst/>
          </a:prstGeom>
        </p:spPr>
        <p:txBody>
          <a:bodyPr>
            <a:normAutofit/>
          </a:bodyPr>
          <a:lstStyle/>
          <a:p>
            <a:pPr>
              <a:lnSpc>
                <a:spcPct val="100000"/>
              </a:lnSpc>
              <a:spcBef>
                <a:spcPts val="1400"/>
              </a:spcBef>
            </a:pPr>
            <a:r>
              <a:rPr lang="en-US" sz="1200" dirty="0">
                <a:solidFill>
                  <a:schemeClr val="accent3">
                    <a:lumMod val="25000"/>
                  </a:schemeClr>
                </a:solidFill>
                <a:latin typeface="Abadi" panose="020B0604020104020204" pitchFamily="34" charset="0"/>
              </a:rPr>
              <a:t>There are four unique launch sites in the space mission</a:t>
            </a:r>
          </a:p>
          <a:p>
            <a:pPr marL="0" indent="0">
              <a:lnSpc>
                <a:spcPct val="100000"/>
              </a:lnSpc>
              <a:spcBef>
                <a:spcPts val="1400"/>
              </a:spcBef>
              <a:buNone/>
            </a:pPr>
            <a:endParaRPr lang="en-US" sz="1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AA5867A6-8E79-A492-E041-0C9B8662D525}"/>
              </a:ext>
            </a:extLst>
          </p:cNvPr>
          <p:cNvPicPr>
            <a:picLocks noChangeAspect="1"/>
          </p:cNvPicPr>
          <p:nvPr/>
        </p:nvPicPr>
        <p:blipFill>
          <a:blip r:embed="rId3"/>
          <a:stretch>
            <a:fillRect/>
          </a:stretch>
        </p:blipFill>
        <p:spPr>
          <a:xfrm>
            <a:off x="770011" y="1376509"/>
            <a:ext cx="4563112" cy="229584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499350"/>
            <a:ext cx="9745589" cy="1727042"/>
          </a:xfrm>
          <a:prstGeom prst="rect">
            <a:avLst/>
          </a:prstGeom>
        </p:spPr>
        <p:txBody>
          <a:bodyPr>
            <a:normAutofit/>
          </a:bodyPr>
          <a:lstStyle/>
          <a:p>
            <a:pPr>
              <a:lnSpc>
                <a:spcPct val="100000"/>
              </a:lnSpc>
              <a:spcBef>
                <a:spcPts val="1400"/>
              </a:spcBef>
            </a:pPr>
            <a:r>
              <a:rPr lang="en-US" sz="1200" dirty="0">
                <a:solidFill>
                  <a:schemeClr val="accent3">
                    <a:lumMod val="25000"/>
                  </a:schemeClr>
                </a:solidFill>
                <a:latin typeface="Abadi" panose="020B0604020104020204" pitchFamily="34" charset="0"/>
              </a:rPr>
              <a:t>This query uses WHERE, LIKE, LIMIT</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8" name="Picture 7">
            <a:extLst>
              <a:ext uri="{FF2B5EF4-FFF2-40B4-BE49-F238E27FC236}">
                <a16:creationId xmlns:a16="http://schemas.microsoft.com/office/drawing/2014/main" id="{7DD55809-EBFB-88D5-7202-6B6A5F731EEF}"/>
              </a:ext>
            </a:extLst>
          </p:cNvPr>
          <p:cNvPicPr>
            <a:picLocks noChangeAspect="1"/>
          </p:cNvPicPr>
          <p:nvPr/>
        </p:nvPicPr>
        <p:blipFill>
          <a:blip r:embed="rId3"/>
          <a:stretch>
            <a:fillRect/>
          </a:stretch>
        </p:blipFill>
        <p:spPr>
          <a:xfrm>
            <a:off x="770011" y="1403101"/>
            <a:ext cx="10844981" cy="242164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070555"/>
            <a:ext cx="9745589" cy="2106408"/>
          </a:xfrm>
          <a:prstGeom prst="rect">
            <a:avLst/>
          </a:prstGeom>
        </p:spPr>
        <p:txBody>
          <a:bodyPr>
            <a:normAutofit/>
          </a:bodyPr>
          <a:lstStyle/>
          <a:p>
            <a:pPr>
              <a:lnSpc>
                <a:spcPct val="100000"/>
              </a:lnSpc>
              <a:spcBef>
                <a:spcPts val="1400"/>
              </a:spcBef>
            </a:pPr>
            <a:r>
              <a:rPr lang="en-US" sz="1200" dirty="0">
                <a:solidFill>
                  <a:schemeClr val="accent3">
                    <a:lumMod val="25000"/>
                  </a:schemeClr>
                </a:solidFill>
                <a:latin typeface="Abadi" panose="020B0604020104020204" pitchFamily="34" charset="0"/>
              </a:rPr>
              <a:t>Carried payload mass is 45.596kg</a:t>
            </a:r>
          </a:p>
          <a:p>
            <a:pPr>
              <a:lnSpc>
                <a:spcPct val="100000"/>
              </a:lnSpc>
              <a:spcBef>
                <a:spcPts val="1400"/>
              </a:spcBef>
            </a:pPr>
            <a:r>
              <a:rPr lang="en-US" sz="1200" dirty="0">
                <a:solidFill>
                  <a:schemeClr val="accent3">
                    <a:lumMod val="25000"/>
                  </a:schemeClr>
                </a:solidFill>
                <a:latin typeface="Abadi" panose="020B0604020104020204" pitchFamily="34" charset="0"/>
              </a:rPr>
              <a:t>For the calculation the SUM function is used</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8" name="Picture 7">
            <a:extLst>
              <a:ext uri="{FF2B5EF4-FFF2-40B4-BE49-F238E27FC236}">
                <a16:creationId xmlns:a16="http://schemas.microsoft.com/office/drawing/2014/main" id="{CAC14F4E-515B-C35D-1D4A-6F87E0CE7DDC}"/>
              </a:ext>
            </a:extLst>
          </p:cNvPr>
          <p:cNvPicPr>
            <a:picLocks noChangeAspect="1"/>
          </p:cNvPicPr>
          <p:nvPr/>
        </p:nvPicPr>
        <p:blipFill>
          <a:blip r:embed="rId3"/>
          <a:stretch>
            <a:fillRect/>
          </a:stretch>
        </p:blipFill>
        <p:spPr>
          <a:xfrm>
            <a:off x="770010" y="1517742"/>
            <a:ext cx="7630590" cy="160042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834581"/>
            <a:ext cx="9745589" cy="2342382"/>
          </a:xfrm>
          <a:prstGeom prst="rect">
            <a:avLst/>
          </a:prstGeom>
        </p:spPr>
        <p:txBody>
          <a:bodyPr>
            <a:normAutofit/>
          </a:bodyPr>
          <a:lstStyle/>
          <a:p>
            <a:pPr>
              <a:lnSpc>
                <a:spcPct val="100000"/>
              </a:lnSpc>
              <a:spcBef>
                <a:spcPts val="1400"/>
              </a:spcBef>
            </a:pPr>
            <a:r>
              <a:rPr lang="en-US" sz="1200" dirty="0">
                <a:solidFill>
                  <a:schemeClr val="accent3">
                    <a:lumMod val="25000"/>
                  </a:schemeClr>
                </a:solidFill>
                <a:latin typeface="Abadi" panose="020B0604020104020204" pitchFamily="34" charset="0"/>
              </a:rPr>
              <a:t>Average payload mass carried by booster version F9 v1.1 is 2928,4 kg. </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36C5E9A9-BA49-72CC-524D-4B3531A91284}"/>
              </a:ext>
            </a:extLst>
          </p:cNvPr>
          <p:cNvPicPr>
            <a:picLocks noChangeAspect="1"/>
          </p:cNvPicPr>
          <p:nvPr/>
        </p:nvPicPr>
        <p:blipFill>
          <a:blip r:embed="rId3"/>
          <a:stretch>
            <a:fillRect/>
          </a:stretch>
        </p:blipFill>
        <p:spPr>
          <a:xfrm>
            <a:off x="770010" y="1421562"/>
            <a:ext cx="8383170" cy="1733792"/>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33832"/>
            <a:ext cx="9915574" cy="4491741"/>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Folium</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Analytics result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768645"/>
            <a:ext cx="9745589" cy="1408318"/>
          </a:xfrm>
          <a:prstGeom prst="rect">
            <a:avLst/>
          </a:prstGeom>
        </p:spPr>
        <p:txBody>
          <a:bodyPr lIns="91440" tIns="45720" rIns="91440" bIns="45720" anchor="t">
            <a:normAutofit/>
          </a:bodyPr>
          <a:lstStyle/>
          <a:p>
            <a:pPr>
              <a:lnSpc>
                <a:spcPct val="100000"/>
              </a:lnSpc>
              <a:spcBef>
                <a:spcPts val="1400"/>
              </a:spcBef>
            </a:pPr>
            <a:r>
              <a:rPr lang="en-US" sz="1200" dirty="0">
                <a:solidFill>
                  <a:schemeClr val="accent3">
                    <a:lumMod val="25000"/>
                  </a:schemeClr>
                </a:solidFill>
                <a:latin typeface="Abadi"/>
              </a:rPr>
              <a:t>The first successful landing outcome in ground pad was achieved on 22</a:t>
            </a:r>
            <a:r>
              <a:rPr lang="en-US" sz="1200" baseline="30000" dirty="0">
                <a:solidFill>
                  <a:schemeClr val="accent3">
                    <a:lumMod val="25000"/>
                  </a:schemeClr>
                </a:solidFill>
                <a:latin typeface="Abadi"/>
              </a:rPr>
              <a:t>nd</a:t>
            </a:r>
            <a:r>
              <a:rPr lang="en-US" sz="1200" dirty="0">
                <a:solidFill>
                  <a:schemeClr val="accent3">
                    <a:lumMod val="25000"/>
                  </a:schemeClr>
                </a:solidFill>
                <a:latin typeface="Abadi"/>
              </a:rPr>
              <a:t> of December 2015</a:t>
            </a:r>
            <a:endParaRPr lang="en-US" sz="1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9BD56372-9B71-F38E-73B7-CF9CB58C5258}"/>
              </a:ext>
            </a:extLst>
          </p:cNvPr>
          <p:cNvPicPr>
            <a:picLocks noChangeAspect="1"/>
          </p:cNvPicPr>
          <p:nvPr/>
        </p:nvPicPr>
        <p:blipFill>
          <a:blip r:embed="rId3"/>
          <a:stretch>
            <a:fillRect/>
          </a:stretch>
        </p:blipFill>
        <p:spPr>
          <a:xfrm>
            <a:off x="770010" y="1372941"/>
            <a:ext cx="9059539" cy="194337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234860"/>
            <a:ext cx="9745589" cy="1919595"/>
          </a:xfrm>
          <a:prstGeom prst="rect">
            <a:avLst/>
          </a:prstGeom>
        </p:spPr>
        <p:txBody>
          <a:bodyPr lIns="91440" tIns="45720" rIns="91440" bIns="45720" anchor="t">
            <a:normAutofit/>
          </a:bodyPr>
          <a:lstStyle/>
          <a:p>
            <a:pPr>
              <a:lnSpc>
                <a:spcPct val="100000"/>
              </a:lnSpc>
              <a:spcBef>
                <a:spcPts val="1400"/>
              </a:spcBef>
            </a:pPr>
            <a:r>
              <a:rPr lang="en-US" sz="1200" dirty="0">
                <a:solidFill>
                  <a:schemeClr val="accent3">
                    <a:lumMod val="25000"/>
                  </a:schemeClr>
                </a:solidFill>
                <a:latin typeface="Abadi" panose="020B0604020104020204" pitchFamily="34" charset="0"/>
              </a:rPr>
              <a:t>The names of the boosters who have successful drone ship landing with a payload between 4000 and 6000 kg.</a:t>
            </a:r>
          </a:p>
          <a:p>
            <a:pPr>
              <a:lnSpc>
                <a:spcPct val="100000"/>
              </a:lnSpc>
              <a:spcBef>
                <a:spcPts val="1400"/>
              </a:spcBef>
            </a:pPr>
            <a:endParaRPr lang="en-US" sz="1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1C0D69B8-BB81-9D91-C91C-A6ACF8D742AA}"/>
              </a:ext>
            </a:extLst>
          </p:cNvPr>
          <p:cNvPicPr>
            <a:picLocks noChangeAspect="1"/>
          </p:cNvPicPr>
          <p:nvPr/>
        </p:nvPicPr>
        <p:blipFill>
          <a:blip r:embed="rId3"/>
          <a:stretch>
            <a:fillRect/>
          </a:stretch>
        </p:blipFill>
        <p:spPr>
          <a:xfrm>
            <a:off x="770011" y="1421184"/>
            <a:ext cx="9969910" cy="248019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935793"/>
            <a:ext cx="9745589" cy="1241169"/>
          </a:xfrm>
          <a:prstGeom prst="rect">
            <a:avLst/>
          </a:prstGeom>
        </p:spPr>
        <p:txBody>
          <a:bodyPr>
            <a:normAutofit/>
          </a:bodyPr>
          <a:lstStyle/>
          <a:p>
            <a:pPr>
              <a:lnSpc>
                <a:spcPct val="100000"/>
              </a:lnSpc>
              <a:spcBef>
                <a:spcPts val="1400"/>
              </a:spcBef>
            </a:pPr>
            <a:r>
              <a:rPr lang="en-US" sz="1200" dirty="0">
                <a:solidFill>
                  <a:schemeClr val="accent3">
                    <a:lumMod val="25000"/>
                  </a:schemeClr>
                </a:solidFill>
                <a:latin typeface="Abadi" panose="020B0604020104020204" pitchFamily="34" charset="0"/>
              </a:rPr>
              <a:t>The total number of successful and failure mission outcomes. </a:t>
            </a:r>
          </a:p>
          <a:p>
            <a:pPr>
              <a:lnSpc>
                <a:spcPct val="100000"/>
              </a:lnSpc>
              <a:spcBef>
                <a:spcPts val="1400"/>
              </a:spcBef>
            </a:pPr>
            <a:r>
              <a:rPr lang="en-US" sz="1200" dirty="0">
                <a:solidFill>
                  <a:schemeClr val="accent3">
                    <a:lumMod val="25000"/>
                  </a:schemeClr>
                </a:solidFill>
                <a:latin typeface="Abadi" panose="020B0604020104020204" pitchFamily="34" charset="0"/>
              </a:rPr>
              <a:t>The queries uses a combination of the function COUNT and GROUP BY statement</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B8FCCE32-5C66-509C-EC37-BA8C5160E8B7}"/>
              </a:ext>
            </a:extLst>
          </p:cNvPr>
          <p:cNvPicPr>
            <a:picLocks noChangeAspect="1"/>
          </p:cNvPicPr>
          <p:nvPr/>
        </p:nvPicPr>
        <p:blipFill>
          <a:blip r:embed="rId3"/>
          <a:stretch>
            <a:fillRect/>
          </a:stretch>
        </p:blipFill>
        <p:spPr>
          <a:xfrm>
            <a:off x="770011" y="1368819"/>
            <a:ext cx="8049748" cy="242921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611329"/>
            <a:ext cx="9745589" cy="1565634"/>
          </a:xfrm>
          <a:prstGeom prst="rect">
            <a:avLst/>
          </a:prstGeom>
        </p:spPr>
        <p:txBody>
          <a:bodyPr>
            <a:normAutofit/>
          </a:bodyPr>
          <a:lstStyle/>
          <a:p>
            <a:pPr>
              <a:lnSpc>
                <a:spcPct val="100000"/>
              </a:lnSpc>
              <a:spcBef>
                <a:spcPts val="1400"/>
              </a:spcBef>
            </a:pPr>
            <a:r>
              <a:rPr lang="en-US" sz="1200" dirty="0">
                <a:solidFill>
                  <a:schemeClr val="accent3">
                    <a:lumMod val="25000"/>
                  </a:schemeClr>
                </a:solidFill>
                <a:latin typeface="Abadi" panose="020B0604020104020204" pitchFamily="34" charset="0"/>
              </a:rPr>
              <a:t>List of the names of the booster which have carried the maximum payload mass</a:t>
            </a:r>
          </a:p>
          <a:p>
            <a:pPr>
              <a:lnSpc>
                <a:spcPct val="100000"/>
              </a:lnSpc>
              <a:spcBef>
                <a:spcPts val="1400"/>
              </a:spcBef>
            </a:pPr>
            <a:r>
              <a:rPr lang="en-US" sz="1200" dirty="0">
                <a:solidFill>
                  <a:schemeClr val="accent3">
                    <a:lumMod val="25000"/>
                  </a:schemeClr>
                </a:solidFill>
                <a:latin typeface="Abadi" panose="020B0604020104020204" pitchFamily="34" charset="0"/>
              </a:rPr>
              <a:t>A subquery is used</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D1963A26-380F-C19E-ED67-664239826686}"/>
              </a:ext>
            </a:extLst>
          </p:cNvPr>
          <p:cNvPicPr>
            <a:picLocks noChangeAspect="1"/>
          </p:cNvPicPr>
          <p:nvPr/>
        </p:nvPicPr>
        <p:blipFill>
          <a:blip r:embed="rId3"/>
          <a:stretch>
            <a:fillRect/>
          </a:stretch>
        </p:blipFill>
        <p:spPr>
          <a:xfrm>
            <a:off x="618360" y="995023"/>
            <a:ext cx="10955279" cy="311486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316361"/>
            <a:ext cx="9745589" cy="1860602"/>
          </a:xfrm>
          <a:prstGeom prst="rect">
            <a:avLst/>
          </a:prstGeom>
        </p:spPr>
        <p:txBody>
          <a:bodyPr lIns="91440" tIns="45720" rIns="91440" bIns="45720" anchor="t">
            <a:normAutofit/>
          </a:bodyPr>
          <a:lstStyle/>
          <a:p>
            <a:pPr>
              <a:lnSpc>
                <a:spcPct val="100000"/>
              </a:lnSpc>
              <a:spcBef>
                <a:spcPts val="1400"/>
              </a:spcBef>
            </a:pPr>
            <a:r>
              <a:rPr lang="en-US" sz="1200" dirty="0">
                <a:solidFill>
                  <a:schemeClr val="accent3">
                    <a:lumMod val="25000"/>
                  </a:schemeClr>
                </a:solidFill>
                <a:latin typeface="Abadi"/>
              </a:rPr>
              <a:t>Overview of the failed landing outcomes in drone ship, their booster versions and launch site names for the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8" name="Picture 7">
            <a:extLst>
              <a:ext uri="{FF2B5EF4-FFF2-40B4-BE49-F238E27FC236}">
                <a16:creationId xmlns:a16="http://schemas.microsoft.com/office/drawing/2014/main" id="{78038E97-6AFB-F54F-4033-9E458A9749C9}"/>
              </a:ext>
            </a:extLst>
          </p:cNvPr>
          <p:cNvPicPr>
            <a:picLocks noChangeAspect="1"/>
          </p:cNvPicPr>
          <p:nvPr/>
        </p:nvPicPr>
        <p:blipFill>
          <a:blip r:embed="rId3"/>
          <a:stretch>
            <a:fillRect/>
          </a:stretch>
        </p:blipFill>
        <p:spPr>
          <a:xfrm>
            <a:off x="807536" y="1396540"/>
            <a:ext cx="10650436" cy="2800741"/>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090316"/>
            <a:ext cx="9745589" cy="1229034"/>
          </a:xfrm>
          <a:prstGeom prst="rect">
            <a:avLst/>
          </a:prstGeom>
        </p:spPr>
        <p:txBody>
          <a:bodyPr lIns="91440" tIns="45720" rIns="91440" bIns="45720" anchor="t"/>
          <a:lstStyle/>
          <a:p>
            <a:pPr>
              <a:lnSpc>
                <a:spcPct val="100000"/>
              </a:lnSpc>
              <a:spcBef>
                <a:spcPts val="1400"/>
              </a:spcBef>
            </a:pPr>
            <a:r>
              <a:rPr lang="en-US" sz="1200" dirty="0">
                <a:solidFill>
                  <a:schemeClr val="accent3">
                    <a:lumMod val="25000"/>
                  </a:schemeClr>
                </a:solidFill>
                <a:latin typeface="Abadi" panose="020B0604020104020204" pitchFamily="34" charset="0"/>
              </a:rPr>
              <a:t>Landing outcomes in descending order. </a:t>
            </a:r>
          </a:p>
          <a:p>
            <a:pPr>
              <a:lnSpc>
                <a:spcPct val="100000"/>
              </a:lnSpc>
              <a:spcBef>
                <a:spcPts val="1400"/>
              </a:spcBef>
            </a:pPr>
            <a:r>
              <a:rPr lang="en-US" sz="1200" dirty="0">
                <a:solidFill>
                  <a:schemeClr val="accent3">
                    <a:lumMod val="25000"/>
                  </a:schemeClr>
                </a:solidFill>
                <a:latin typeface="Abadi" panose="020B0604020104020204" pitchFamily="34" charset="0"/>
              </a:rPr>
              <a:t>The query uses COUNT, WHERE,  BETWEEN and GROUP BY</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AF188B07-EE05-E2FC-2FC8-5DDED505C408}"/>
              </a:ext>
            </a:extLst>
          </p:cNvPr>
          <p:cNvPicPr>
            <a:picLocks noChangeAspect="1"/>
          </p:cNvPicPr>
          <p:nvPr/>
        </p:nvPicPr>
        <p:blipFill>
          <a:blip r:embed="rId3"/>
          <a:stretch>
            <a:fillRect/>
          </a:stretch>
        </p:blipFill>
        <p:spPr>
          <a:xfrm>
            <a:off x="770010" y="1360521"/>
            <a:ext cx="9621593" cy="366376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68332" y="5196105"/>
            <a:ext cx="9745589" cy="1565634"/>
          </a:xfrm>
          <a:prstGeom prst="rect">
            <a:avLst/>
          </a:prstGeom>
        </p:spPr>
        <p:txBody>
          <a:bodyPr lIns="91440" tIns="45720" rIns="91440" bIns="45720" anchor="t">
            <a:normAutofit/>
          </a:bodyPr>
          <a:lstStyle/>
          <a:p>
            <a:pPr>
              <a:lnSpc>
                <a:spcPct val="100000"/>
              </a:lnSpc>
              <a:spcBef>
                <a:spcPts val="1400"/>
              </a:spcBef>
            </a:pPr>
            <a:r>
              <a:rPr lang="en-US" sz="1200" dirty="0">
                <a:solidFill>
                  <a:schemeClr val="accent3">
                    <a:lumMod val="25000"/>
                  </a:schemeClr>
                </a:solidFill>
                <a:latin typeface="Abadi"/>
              </a:rPr>
              <a:t>Most launch sites are close to the coast. </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of all launch sites</a:t>
            </a:r>
          </a:p>
        </p:txBody>
      </p:sp>
      <p:pic>
        <p:nvPicPr>
          <p:cNvPr id="6" name="Picture 5">
            <a:extLst>
              <a:ext uri="{FF2B5EF4-FFF2-40B4-BE49-F238E27FC236}">
                <a16:creationId xmlns:a16="http://schemas.microsoft.com/office/drawing/2014/main" id="{FA127E22-2958-E5A4-DA42-23B07690178B}"/>
              </a:ext>
            </a:extLst>
          </p:cNvPr>
          <p:cNvPicPr>
            <a:picLocks noChangeAspect="1"/>
          </p:cNvPicPr>
          <p:nvPr/>
        </p:nvPicPr>
        <p:blipFill>
          <a:blip r:embed="rId3"/>
          <a:stretch>
            <a:fillRect/>
          </a:stretch>
        </p:blipFill>
        <p:spPr>
          <a:xfrm>
            <a:off x="770011" y="1308680"/>
            <a:ext cx="8714771" cy="366644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181599"/>
            <a:ext cx="9745589" cy="995363"/>
          </a:xfrm>
          <a:prstGeom prst="rect">
            <a:avLst/>
          </a:prstGeom>
        </p:spPr>
        <p:txBody>
          <a:bodyPr lIns="91440" tIns="45720" rIns="91440" bIns="45720" anchor="t">
            <a:normAutofit/>
          </a:bodyPr>
          <a:lstStyle/>
          <a:p>
            <a:pPr>
              <a:spcBef>
                <a:spcPts val="1400"/>
              </a:spcBef>
            </a:pPr>
            <a:r>
              <a:rPr lang="en-US" sz="1200" dirty="0">
                <a:solidFill>
                  <a:schemeClr val="accent3">
                    <a:lumMod val="25000"/>
                  </a:schemeClr>
                </a:solidFill>
              </a:rPr>
              <a:t>On the second map if a marker is green, the launch was successful, if the marker is red, the launch failed. </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Succes</a:t>
            </a:r>
            <a:r>
              <a:rPr lang="en-US" dirty="0">
                <a:solidFill>
                  <a:srgbClr val="0B49CB"/>
                </a:solidFill>
                <a:latin typeface="Abadi"/>
              </a:rPr>
              <a:t>/failed launches per site</a:t>
            </a:r>
          </a:p>
        </p:txBody>
      </p:sp>
      <p:pic>
        <p:nvPicPr>
          <p:cNvPr id="4" name="Picture 3">
            <a:extLst>
              <a:ext uri="{FF2B5EF4-FFF2-40B4-BE49-F238E27FC236}">
                <a16:creationId xmlns:a16="http://schemas.microsoft.com/office/drawing/2014/main" id="{F8D8D805-C1C4-491D-44B4-24789A010CD8}"/>
              </a:ext>
            </a:extLst>
          </p:cNvPr>
          <p:cNvPicPr>
            <a:picLocks noChangeAspect="1"/>
          </p:cNvPicPr>
          <p:nvPr/>
        </p:nvPicPr>
        <p:blipFill>
          <a:blip r:embed="rId3"/>
          <a:stretch>
            <a:fillRect/>
          </a:stretch>
        </p:blipFill>
        <p:spPr>
          <a:xfrm>
            <a:off x="7343574" y="1397136"/>
            <a:ext cx="4366645" cy="3475026"/>
          </a:xfrm>
          <a:prstGeom prst="rect">
            <a:avLst/>
          </a:prstGeom>
        </p:spPr>
      </p:pic>
      <p:pic>
        <p:nvPicPr>
          <p:cNvPr id="7" name="Picture 6">
            <a:extLst>
              <a:ext uri="{FF2B5EF4-FFF2-40B4-BE49-F238E27FC236}">
                <a16:creationId xmlns:a16="http://schemas.microsoft.com/office/drawing/2014/main" id="{C5DCC828-FE65-58DD-EFE0-D41A45600130}"/>
              </a:ext>
            </a:extLst>
          </p:cNvPr>
          <p:cNvPicPr>
            <a:picLocks noChangeAspect="1"/>
          </p:cNvPicPr>
          <p:nvPr/>
        </p:nvPicPr>
        <p:blipFill>
          <a:blip r:embed="rId4"/>
          <a:stretch>
            <a:fillRect/>
          </a:stretch>
        </p:blipFill>
        <p:spPr>
          <a:xfrm>
            <a:off x="1039002" y="1379202"/>
            <a:ext cx="4767694" cy="347502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562167"/>
            <a:ext cx="8597827" cy="1443345"/>
          </a:xfrm>
          <a:prstGeom prst="rect">
            <a:avLst/>
          </a:prstGeom>
        </p:spPr>
        <p:txBody>
          <a:bodyPr lIns="91440" tIns="45720" rIns="91440" bIns="45720" anchor="t">
            <a:normAutofit/>
          </a:bodyPr>
          <a:lstStyle/>
          <a:p>
            <a:pPr>
              <a:lnSpc>
                <a:spcPct val="100000"/>
              </a:lnSpc>
              <a:spcBef>
                <a:spcPts val="1400"/>
              </a:spcBef>
            </a:pPr>
            <a:r>
              <a:rPr lang="en-US" sz="1200" dirty="0">
                <a:solidFill>
                  <a:schemeClr val="accent3">
                    <a:lumMod val="25000"/>
                  </a:schemeClr>
                </a:solidFill>
                <a:latin typeface="Abadi"/>
              </a:rPr>
              <a:t>Launch sites are near to railroads, roads and coastline. This is not only for easy access but for maintaining a safe distance from cities</a:t>
            </a:r>
            <a:r>
              <a:rPr lang="en-US" sz="2200" dirty="0">
                <a:solidFill>
                  <a:schemeClr val="accent3">
                    <a:lumMod val="25000"/>
                  </a:schemeClr>
                </a:solidFill>
                <a:latin typeface="Abadi"/>
              </a:rPr>
              <a: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 launch site and the distance to the coast</a:t>
            </a:r>
          </a:p>
        </p:txBody>
      </p:sp>
      <p:pic>
        <p:nvPicPr>
          <p:cNvPr id="4" name="Picture 3">
            <a:extLst>
              <a:ext uri="{FF2B5EF4-FFF2-40B4-BE49-F238E27FC236}">
                <a16:creationId xmlns:a16="http://schemas.microsoft.com/office/drawing/2014/main" id="{BC36A2B9-2A66-271F-1AF8-59BB418B6EB9}"/>
              </a:ext>
            </a:extLst>
          </p:cNvPr>
          <p:cNvPicPr>
            <a:picLocks noChangeAspect="1"/>
          </p:cNvPicPr>
          <p:nvPr/>
        </p:nvPicPr>
        <p:blipFill>
          <a:blip r:embed="rId3"/>
          <a:stretch>
            <a:fillRect/>
          </a:stretch>
        </p:blipFill>
        <p:spPr>
          <a:xfrm>
            <a:off x="808887" y="975970"/>
            <a:ext cx="9328171" cy="3409217"/>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74839"/>
            <a:ext cx="10399485" cy="45507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spcBef>
                <a:spcPts val="1400"/>
              </a:spcBef>
              <a:buNone/>
            </a:pPr>
            <a:r>
              <a:rPr lang="en-US" sz="1800" dirty="0">
                <a:solidFill>
                  <a:schemeClr val="accent3">
                    <a:lumMod val="25000"/>
                  </a:schemeClr>
                </a:solidFill>
                <a:latin typeface="Abadi" panose="020B0604020104020204" pitchFamily="34" charset="0"/>
              </a:rPr>
              <a:t>SpaceX advertises Falcon 9 rocket launches on its website with a cost of 62 million dollars. Other providers costs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a:t>
            </a:r>
          </a:p>
          <a:p>
            <a:pPr marL="457200" lvl="1" indent="0">
              <a:spcBef>
                <a:spcPts val="1400"/>
              </a:spcBef>
              <a:buNone/>
            </a:pPr>
            <a:r>
              <a:rPr lang="en-US" sz="1800" dirty="0">
                <a:solidFill>
                  <a:schemeClr val="accent3">
                    <a:lumMod val="25000"/>
                  </a:schemeClr>
                </a:solidFill>
                <a:latin typeface="Abadi" panose="020B0604020104020204" pitchFamily="34" charset="0"/>
              </a:rPr>
              <a:t>The object is to evaluate the viability of the new company </a:t>
            </a:r>
            <a:r>
              <a:rPr lang="en-US" sz="1800" dirty="0" err="1">
                <a:solidFill>
                  <a:schemeClr val="accent3">
                    <a:lumMod val="25000"/>
                  </a:schemeClr>
                </a:solidFill>
                <a:latin typeface="Abadi" panose="020B0604020104020204" pitchFamily="34" charset="0"/>
              </a:rPr>
              <a:t>SpaceY</a:t>
            </a:r>
            <a:r>
              <a:rPr lang="en-US" sz="1800" dirty="0">
                <a:solidFill>
                  <a:schemeClr val="accent3">
                    <a:lumMod val="25000"/>
                  </a:schemeClr>
                </a:solidFill>
                <a:latin typeface="Abadi" panose="020B0604020104020204" pitchFamily="34" charset="0"/>
              </a:rPr>
              <a:t> to compete with SpaceX</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pPr>
            <a:r>
              <a:rPr lang="en-US" sz="1800" dirty="0">
                <a:solidFill>
                  <a:schemeClr val="accent3">
                    <a:lumMod val="25000"/>
                  </a:schemeClr>
                </a:solidFill>
                <a:latin typeface="Abadi" panose="020B0604020104020204" pitchFamily="34" charset="0"/>
              </a:rPr>
              <a:t>What operating conditions needs to be in place to ensure a successful landing program? </a:t>
            </a:r>
          </a:p>
          <a:p>
            <a:pPr lvl="1">
              <a:spcBef>
                <a:spcPts val="1400"/>
              </a:spcBef>
            </a:pPr>
            <a:r>
              <a:rPr lang="en-US" sz="1800" dirty="0">
                <a:solidFill>
                  <a:schemeClr val="accent3">
                    <a:lumMod val="25000"/>
                  </a:schemeClr>
                </a:solidFill>
                <a:latin typeface="Abadi" panose="020B0604020104020204" pitchFamily="34" charset="0"/>
              </a:rPr>
              <a:t>What is the best way to estimate the total cost for launches?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506065"/>
            <a:ext cx="9745589" cy="67089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Site with the highest success rate is KSC LC-39A</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site</a:t>
            </a:r>
          </a:p>
        </p:txBody>
      </p:sp>
      <p:pic>
        <p:nvPicPr>
          <p:cNvPr id="4" name="Picture 3">
            <a:extLst>
              <a:ext uri="{FF2B5EF4-FFF2-40B4-BE49-F238E27FC236}">
                <a16:creationId xmlns:a16="http://schemas.microsoft.com/office/drawing/2014/main" id="{0A28C457-4E66-1318-D373-BE3C8A3BB80E}"/>
              </a:ext>
            </a:extLst>
          </p:cNvPr>
          <p:cNvPicPr>
            <a:picLocks noChangeAspect="1"/>
          </p:cNvPicPr>
          <p:nvPr/>
        </p:nvPicPr>
        <p:blipFill>
          <a:blip r:embed="rId3"/>
          <a:stretch>
            <a:fillRect/>
          </a:stretch>
        </p:blipFill>
        <p:spPr>
          <a:xfrm>
            <a:off x="270650" y="1228418"/>
            <a:ext cx="10515600" cy="388435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4975123"/>
            <a:ext cx="10551583" cy="1201840"/>
          </a:xfrm>
          <a:prstGeom prst="rect">
            <a:avLst/>
          </a:prstGeom>
        </p:spPr>
        <p:txBody>
          <a:bodyPr lIns="91440" tIns="45720" rIns="91440" bIns="45720" anchor="t">
            <a:normAutofit/>
          </a:bodyPr>
          <a:lstStyle/>
          <a:p>
            <a:r>
              <a:rPr lang="en-US" sz="1200" dirty="0"/>
              <a:t>The </a:t>
            </a:r>
            <a:r>
              <a:rPr lang="en-US" sz="1200" dirty="0" err="1"/>
              <a:t>piechart</a:t>
            </a:r>
            <a:r>
              <a:rPr lang="en-US" sz="1200" dirty="0"/>
              <a:t> for the launch site KSC LC-39A shows the site with the highest launch success rate</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LC-39A</a:t>
            </a:r>
          </a:p>
        </p:txBody>
      </p:sp>
      <p:pic>
        <p:nvPicPr>
          <p:cNvPr id="4" name="Picture 3">
            <a:extLst>
              <a:ext uri="{FF2B5EF4-FFF2-40B4-BE49-F238E27FC236}">
                <a16:creationId xmlns:a16="http://schemas.microsoft.com/office/drawing/2014/main" id="{3965E22D-7D81-DFCB-642E-0A0B25F10B2A}"/>
              </a:ext>
            </a:extLst>
          </p:cNvPr>
          <p:cNvPicPr>
            <a:picLocks noChangeAspect="1"/>
          </p:cNvPicPr>
          <p:nvPr/>
        </p:nvPicPr>
        <p:blipFill>
          <a:blip r:embed="rId3"/>
          <a:stretch>
            <a:fillRect/>
          </a:stretch>
        </p:blipFill>
        <p:spPr>
          <a:xfrm>
            <a:off x="820208" y="1406013"/>
            <a:ext cx="10551583" cy="356911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427405"/>
            <a:ext cx="10414662" cy="749557"/>
          </a:xfrm>
          <a:prstGeom prst="rect">
            <a:avLst/>
          </a:prstGeom>
        </p:spPr>
        <p:txBody>
          <a:bodyPr lIns="91440" tIns="45720" rIns="91440" bIns="45720" anchor="t">
            <a:normAutofit/>
          </a:bodyPr>
          <a:lstStyle/>
          <a:p>
            <a:pPr>
              <a:lnSpc>
                <a:spcPct val="100000"/>
              </a:lnSpc>
              <a:spcBef>
                <a:spcPts val="1400"/>
              </a:spcBef>
            </a:pPr>
            <a:r>
              <a:rPr lang="en-US" sz="1200" dirty="0">
                <a:solidFill>
                  <a:schemeClr val="accent3">
                    <a:lumMod val="25000"/>
                  </a:schemeClr>
                </a:solidFill>
                <a:latin typeface="Abadi" panose="020B0604020104020204" pitchFamily="34" charset="0"/>
              </a:rPr>
              <a:t>Scatter plot for all sites and the payload mass ranges.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4" name="Picture 3">
            <a:extLst>
              <a:ext uri="{FF2B5EF4-FFF2-40B4-BE49-F238E27FC236}">
                <a16:creationId xmlns:a16="http://schemas.microsoft.com/office/drawing/2014/main" id="{9240D313-0D37-6F2F-F3BF-1EF1307B95AF}"/>
              </a:ext>
            </a:extLst>
          </p:cNvPr>
          <p:cNvPicPr>
            <a:picLocks noChangeAspect="1"/>
          </p:cNvPicPr>
          <p:nvPr/>
        </p:nvPicPr>
        <p:blipFill>
          <a:blip r:embed="rId3"/>
          <a:stretch>
            <a:fillRect/>
          </a:stretch>
        </p:blipFill>
        <p:spPr>
          <a:xfrm>
            <a:off x="770011" y="1423376"/>
            <a:ext cx="10078065" cy="3342656"/>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4621161"/>
            <a:ext cx="10183125" cy="1272540"/>
          </a:xfrm>
          <a:prstGeom prst="rect">
            <a:avLst/>
          </a:prstGeom>
        </p:spPr>
        <p:txBody>
          <a:bodyPr vert="horz" lIns="91440" tIns="45720" rIns="91440" bIns="45720" rtlCol="0" anchor="t">
            <a:normAutofit/>
          </a:bodyPr>
          <a:lstStyle/>
          <a:p>
            <a:pPr>
              <a:lnSpc>
                <a:spcPct val="100000"/>
              </a:lnSpc>
              <a:spcBef>
                <a:spcPts val="0"/>
              </a:spcBef>
            </a:pPr>
            <a:r>
              <a:rPr lang="en-US" sz="1200" dirty="0">
                <a:solidFill>
                  <a:schemeClr val="accent3">
                    <a:lumMod val="25000"/>
                  </a:schemeClr>
                </a:solidFill>
                <a:latin typeface="Abadi" panose="020B0604020104020204" pitchFamily="34" charset="0"/>
              </a:rPr>
              <a:t>Although all models have approximately the same accuracy, the Decision Tree Classifier is the best model to predict the successful landings, having an accuracy over 87%</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C8935E80-245B-CE78-741E-B8C524B380B1}"/>
              </a:ext>
            </a:extLst>
          </p:cNvPr>
          <p:cNvPicPr>
            <a:picLocks noChangeAspect="1"/>
          </p:cNvPicPr>
          <p:nvPr/>
        </p:nvPicPr>
        <p:blipFill>
          <a:blip r:embed="rId3"/>
          <a:stretch>
            <a:fillRect/>
          </a:stretch>
        </p:blipFill>
        <p:spPr>
          <a:xfrm>
            <a:off x="770011" y="1407598"/>
            <a:ext cx="4011507" cy="306607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4930210"/>
            <a:ext cx="9477960" cy="938777"/>
          </a:xfrm>
          <a:prstGeom prst="rect">
            <a:avLst/>
          </a:prstGeom>
        </p:spPr>
        <p:txBody>
          <a:bodyPr>
            <a:normAutofit/>
          </a:bodyPr>
          <a:lstStyle/>
          <a:p>
            <a:pPr>
              <a:lnSpc>
                <a:spcPct val="100000"/>
              </a:lnSpc>
              <a:spcBef>
                <a:spcPts val="1400"/>
              </a:spcBef>
            </a:pPr>
            <a:r>
              <a:rPr lang="en-US" sz="1200" dirty="0">
                <a:solidFill>
                  <a:schemeClr val="accent3">
                    <a:lumMod val="25000"/>
                  </a:schemeClr>
                </a:solidFill>
                <a:latin typeface="Abadi" panose="020B0604020104020204" pitchFamily="34" charset="0"/>
              </a:rPr>
              <a:t>The confusion matrix for the Decision Tree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322184D6-43D8-4A82-CA08-7BC776370C58}"/>
              </a:ext>
            </a:extLst>
          </p:cNvPr>
          <p:cNvPicPr>
            <a:picLocks noChangeAspect="1"/>
          </p:cNvPicPr>
          <p:nvPr/>
        </p:nvPicPr>
        <p:blipFill>
          <a:blip r:embed="rId3"/>
          <a:stretch>
            <a:fillRect/>
          </a:stretch>
        </p:blipFill>
        <p:spPr>
          <a:xfrm>
            <a:off x="861490" y="1406581"/>
            <a:ext cx="3936652" cy="320474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all the algorithms are giving the approximately same accuracy, the all perform practically the same.</a:t>
            </a:r>
          </a:p>
          <a:p>
            <a:pPr>
              <a:lnSpc>
                <a:spcPct val="100000"/>
              </a:lnSpc>
              <a:spcBef>
                <a:spcPts val="1400"/>
              </a:spcBef>
            </a:pPr>
            <a:r>
              <a:rPr lang="en-US" sz="2200" dirty="0">
                <a:solidFill>
                  <a:schemeClr val="accent3">
                    <a:lumMod val="25000"/>
                  </a:schemeClr>
                </a:solidFill>
                <a:latin typeface="Abadi" panose="020B0604020104020204" pitchFamily="34" charset="0"/>
              </a:rPr>
              <a:t>By using our machine learning model we can predict if the first stage of our </a:t>
            </a:r>
            <a:r>
              <a:rPr lang="en-US" sz="2200" dirty="0" err="1">
                <a:solidFill>
                  <a:schemeClr val="accent3">
                    <a:lumMod val="25000"/>
                  </a:schemeClr>
                </a:solidFill>
                <a:latin typeface="Abadi" panose="020B0604020104020204" pitchFamily="34" charset="0"/>
              </a:rPr>
              <a:t>competiro</a:t>
            </a:r>
            <a:r>
              <a:rPr lang="en-US" sz="2200" dirty="0">
                <a:solidFill>
                  <a:schemeClr val="accent3">
                    <a:lumMod val="25000"/>
                  </a:schemeClr>
                </a:solidFill>
                <a:latin typeface="Abadi" panose="020B0604020104020204" pitchFamily="34" charset="0"/>
              </a:rPr>
              <a:t> will land and determine the cost of a launch.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For notebooks, datasets, scripts and everything else follow this GitHub link:</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4"/>
              </a:rPr>
              <a:t>https://github.com/Jolanda412/Coursera</a:t>
            </a:r>
            <a:r>
              <a:rPr lang="en-US" sz="2200" dirty="0">
                <a:solidFill>
                  <a:schemeClr val="accent3">
                    <a:lumMod val="25000"/>
                  </a:schemeClr>
                </a:solidFill>
                <a:latin typeface="Abadi" panose="020B0604020104020204" pitchFamily="34" charset="0"/>
              </a:rPr>
              <a:t> </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dirty="0">
                <a:solidFill>
                  <a:srgbClr val="0B49CB"/>
                </a:solidFill>
                <a:latin typeface="Abadi"/>
              </a:rPr>
              <a:t>Executive Summary</a:t>
            </a:r>
          </a:p>
          <a:p>
            <a:pPr>
              <a:lnSpc>
                <a:spcPct val="120000"/>
              </a:lnSpc>
              <a:spcBef>
                <a:spcPts val="0"/>
              </a:spcBef>
            </a:pPr>
            <a:r>
              <a:rPr lang="en-US" sz="1600" dirty="0">
                <a:solidFill>
                  <a:schemeClr val="accent3">
                    <a:lumMod val="25000"/>
                  </a:schemeClr>
                </a:solidFill>
                <a:latin typeface="Abadi"/>
              </a:rPr>
              <a:t>Data collection methodology:</a:t>
            </a:r>
          </a:p>
          <a:p>
            <a:pPr lvl="1">
              <a:lnSpc>
                <a:spcPct val="120000"/>
              </a:lnSpc>
              <a:spcBef>
                <a:spcPts val="0"/>
              </a:spcBef>
            </a:pPr>
            <a:r>
              <a:rPr lang="en-US" sz="1600" dirty="0">
                <a:solidFill>
                  <a:schemeClr val="bg2">
                    <a:lumMod val="50000"/>
                  </a:schemeClr>
                </a:solidFill>
                <a:latin typeface="Abadi"/>
              </a:rPr>
              <a:t>The data was collected using:</a:t>
            </a:r>
          </a:p>
          <a:p>
            <a:pPr lvl="2">
              <a:lnSpc>
                <a:spcPct val="120000"/>
              </a:lnSpc>
              <a:spcBef>
                <a:spcPts val="0"/>
              </a:spcBef>
            </a:pPr>
            <a:r>
              <a:rPr lang="en-US" sz="1600" dirty="0">
                <a:solidFill>
                  <a:schemeClr val="bg2">
                    <a:lumMod val="50000"/>
                  </a:schemeClr>
                </a:solidFill>
                <a:latin typeface="Abadi"/>
              </a:rPr>
              <a:t>SpaceX API (https://api.spacexdata.com/v4/rockets/)</a:t>
            </a:r>
          </a:p>
          <a:p>
            <a:pPr lvl="2">
              <a:lnSpc>
                <a:spcPct val="120000"/>
              </a:lnSpc>
              <a:spcBef>
                <a:spcPts val="0"/>
              </a:spcBef>
            </a:pPr>
            <a:r>
              <a:rPr lang="en-US" sz="1600" dirty="0">
                <a:solidFill>
                  <a:schemeClr val="bg2">
                    <a:lumMod val="50000"/>
                  </a:schemeClr>
                </a:solidFill>
                <a:latin typeface="Abadi"/>
              </a:rPr>
              <a:t>Web scraping from Wikipedia (https://en.wikipedia.org/w/index.php?title=List_of_Falcon_9_and_Falcon_Heavy_launches)</a:t>
            </a:r>
          </a:p>
          <a:p>
            <a:pPr>
              <a:lnSpc>
                <a:spcPct val="120000"/>
              </a:lnSpc>
              <a:spcBef>
                <a:spcPts val="0"/>
              </a:spcBef>
            </a:pPr>
            <a:r>
              <a:rPr lang="en-US" sz="1600" dirty="0">
                <a:solidFill>
                  <a:schemeClr val="accent3">
                    <a:lumMod val="25000"/>
                  </a:schemeClr>
                </a:solidFill>
                <a:latin typeface="Abadi"/>
              </a:rPr>
              <a:t>Perform data wrangling</a:t>
            </a:r>
          </a:p>
          <a:p>
            <a:pPr lvl="1">
              <a:lnSpc>
                <a:spcPct val="120000"/>
              </a:lnSpc>
              <a:spcBef>
                <a:spcPts val="0"/>
              </a:spcBef>
            </a:pPr>
            <a:r>
              <a:rPr lang="en-US" sz="1600" dirty="0">
                <a:solidFill>
                  <a:schemeClr val="bg2">
                    <a:lumMod val="50000"/>
                  </a:schemeClr>
                </a:solidFill>
                <a:latin typeface="Abadi"/>
              </a:rPr>
              <a:t>One-hot encoding was applied to categorical features</a:t>
            </a:r>
          </a:p>
          <a:p>
            <a:pPr>
              <a:lnSpc>
                <a:spcPct val="120000"/>
              </a:lnSpc>
              <a:spcBef>
                <a:spcPts val="0"/>
              </a:spcBef>
            </a:pPr>
            <a:r>
              <a:rPr lang="en-US" sz="1600" dirty="0">
                <a:solidFill>
                  <a:schemeClr val="accent3">
                    <a:lumMod val="25000"/>
                  </a:schemeClr>
                </a:solidFill>
                <a:latin typeface="Abadi"/>
              </a:rPr>
              <a:t>Perform exploratory data analysis (EDA) using visualization and SQL</a:t>
            </a:r>
          </a:p>
          <a:p>
            <a:pPr>
              <a:lnSpc>
                <a:spcPct val="120000"/>
              </a:lnSpc>
              <a:spcBef>
                <a:spcPts val="0"/>
              </a:spcBef>
            </a:pPr>
            <a:r>
              <a:rPr lang="en-US" sz="1600" dirty="0">
                <a:solidFill>
                  <a:schemeClr val="accent3">
                    <a:lumMod val="25000"/>
                  </a:schemeClr>
                </a:solidFill>
                <a:latin typeface="Abadi"/>
              </a:rPr>
              <a:t>Perform interactive visual analytics using Folium and </a:t>
            </a:r>
            <a:r>
              <a:rPr lang="en-US" sz="1600" dirty="0" err="1">
                <a:solidFill>
                  <a:schemeClr val="accent3">
                    <a:lumMod val="25000"/>
                  </a:schemeClr>
                </a:solidFill>
                <a:latin typeface="Abadi"/>
              </a:rPr>
              <a:t>Plotly</a:t>
            </a:r>
            <a:r>
              <a:rPr lang="en-US" sz="1600" dirty="0">
                <a:solidFill>
                  <a:schemeClr val="accent3">
                    <a:lumMod val="25000"/>
                  </a:schemeClr>
                </a:solidFill>
                <a:latin typeface="Abadi"/>
              </a:rPr>
              <a:t> Dash</a:t>
            </a:r>
          </a:p>
          <a:p>
            <a:pPr>
              <a:lnSpc>
                <a:spcPct val="120000"/>
              </a:lnSpc>
              <a:spcBef>
                <a:spcPts val="0"/>
              </a:spcBef>
            </a:pPr>
            <a:r>
              <a:rPr lang="en-US" sz="1600" dirty="0">
                <a:solidFill>
                  <a:schemeClr val="accent3">
                    <a:lumMod val="25000"/>
                  </a:schemeClr>
                </a:solidFill>
                <a:latin typeface="Abadi"/>
              </a:rPr>
              <a:t>Perform predictive analysis using classification models</a:t>
            </a:r>
          </a:p>
          <a:p>
            <a:pPr lvl="1">
              <a:lnSpc>
                <a:spcPct val="120000"/>
              </a:lnSpc>
              <a:spcBef>
                <a:spcPts val="0"/>
              </a:spcBef>
            </a:pPr>
            <a:r>
              <a:rPr lang="en-US" sz="1600" dirty="0">
                <a:solidFill>
                  <a:schemeClr val="bg2">
                    <a:lumMod val="50000"/>
                  </a:schemeClr>
                </a:solidFill>
                <a:latin typeface="Abadi"/>
              </a:rPr>
              <a:t>Data that was collected until this step were normalized, divided in training data set and test data set and evaluated by four different classification models. The accuracy of each model is evaluated using different combinations of parameters. </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Data sets were collected from SpaceX API: </a:t>
            </a:r>
            <a:r>
              <a:rPr lang="en-US" sz="1800" dirty="0">
                <a:solidFill>
                  <a:schemeClr val="bg2">
                    <a:lumMod val="50000"/>
                  </a:schemeClr>
                </a:solidFill>
                <a:latin typeface="Abadi"/>
              </a:rPr>
              <a:t>(</a:t>
            </a:r>
            <a:r>
              <a:rPr lang="en-US" sz="1800" dirty="0">
                <a:solidFill>
                  <a:schemeClr val="bg2">
                    <a:lumMod val="50000"/>
                  </a:schemeClr>
                </a:solidFill>
                <a:latin typeface="Abadi"/>
                <a:hlinkClick r:id="rId3"/>
              </a:rPr>
              <a:t>https://api.spacexdata.com/v4/rockets/</a:t>
            </a:r>
            <a:r>
              <a:rPr lang="en-US" sz="1800" dirty="0">
                <a:solidFill>
                  <a:schemeClr val="bg2">
                    <a:lumMod val="50000"/>
                  </a:schemeClr>
                </a:solidFill>
                <a:latin typeface="Abadi"/>
              </a:rPr>
              <a:t>) </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and from Wikipedia: </a:t>
            </a:r>
            <a:r>
              <a:rPr lang="en-US" sz="1800" dirty="0">
                <a:solidFill>
                  <a:schemeClr val="bg2">
                    <a:lumMod val="50000"/>
                  </a:schemeClr>
                </a:solidFill>
                <a:latin typeface="Abadi"/>
                <a:hlinkClick r:id="rId4"/>
              </a:rPr>
              <a:t>https://en.wikipedia.org/w/index.php?title=List_of_Falcon_9_and_Falcon_Heavy_launches</a:t>
            </a:r>
            <a:r>
              <a:rPr lang="en-US" sz="1800" dirty="0">
                <a:solidFill>
                  <a:schemeClr val="bg2">
                    <a:lumMod val="50000"/>
                  </a:schemeClr>
                </a:solidFill>
                <a:latin typeface="Abadi"/>
              </a:rPr>
              <a:t>). </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For the SpaceX API the get request was used. Next, we decoded the response content as a Json using </a:t>
            </a:r>
            <a:r>
              <a:rPr lang="en-US" sz="1800" dirty="0" err="1">
                <a:solidFill>
                  <a:schemeClr val="accent3">
                    <a:lumMod val="25000"/>
                  </a:schemeClr>
                </a:solidFill>
                <a:latin typeface="Abadi" panose="020B0604020104020204" pitchFamily="34" charset="0"/>
              </a:rPr>
              <a:t>json</a:t>
            </a:r>
            <a:r>
              <a:rPr lang="en-US" sz="1800" dirty="0">
                <a:solidFill>
                  <a:schemeClr val="accent3">
                    <a:lumMod val="25000"/>
                  </a:schemeClr>
                </a:solidFill>
                <a:latin typeface="Abadi" panose="020B0604020104020204" pitchFamily="34" charset="0"/>
              </a:rPr>
              <a:t>() function call and turn it into a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using .</a:t>
            </a:r>
            <a:r>
              <a:rPr lang="en-US" sz="1800" dirty="0" err="1">
                <a:solidFill>
                  <a:schemeClr val="accent3">
                    <a:lumMod val="25000"/>
                  </a:schemeClr>
                </a:solidFill>
                <a:latin typeface="Abadi" panose="020B0604020104020204" pitchFamily="34" charset="0"/>
              </a:rPr>
              <a:t>json_normalize</a:t>
            </a:r>
            <a:r>
              <a:rPr lang="en-US" sz="1800" dirty="0">
                <a:solidFill>
                  <a:schemeClr val="accent3">
                    <a:lumMod val="25000"/>
                  </a:schemeClr>
                </a:solidFill>
                <a:latin typeface="Abadi" panose="020B0604020104020204" pitchFamily="34" charset="0"/>
              </a:rPr>
              <a:t>() .</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Then the data was cleaned, missing values are checked and filled where necessary.</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In addition, we performed web scraping from Wikipedia for Falcon 9 launch records using </a:t>
            </a:r>
            <a:r>
              <a:rPr lang="en-US" sz="1800" dirty="0" err="1">
                <a:solidFill>
                  <a:schemeClr val="accent3">
                    <a:lumMod val="25000"/>
                  </a:schemeClr>
                </a:solidFill>
                <a:latin typeface="Abadi" panose="020B0604020104020204" pitchFamily="34" charset="0"/>
              </a:rPr>
              <a:t>BeautifulSoup</a:t>
            </a:r>
            <a:r>
              <a:rPr lang="en-US" sz="1800" dirty="0">
                <a:solidFill>
                  <a:schemeClr val="accent3">
                    <a:lumMod val="25000"/>
                  </a:schemeClr>
                </a:solidFill>
                <a:latin typeface="Abadi" panose="020B0604020104020204" pitchFamily="34" charset="0"/>
              </a:rPr>
              <a:t>. </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for future analysis. </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offers a public API form where data can be obtained and then used. </a:t>
            </a:r>
          </a:p>
          <a:p>
            <a:pPr>
              <a:lnSpc>
                <a:spcPct val="100000"/>
              </a:lnSpc>
              <a:spcBef>
                <a:spcPts val="1400"/>
              </a:spcBef>
            </a:pPr>
            <a:r>
              <a:rPr lang="en-US" sz="2200" dirty="0">
                <a:solidFill>
                  <a:schemeClr val="accent3">
                    <a:lumMod val="25000"/>
                  </a:schemeClr>
                </a:solidFill>
                <a:latin typeface="Abadi" panose="020B0604020104020204" pitchFamily="34" charset="0"/>
              </a:rPr>
              <a:t>First, we request the data using the get request. </a:t>
            </a:r>
          </a:p>
          <a:p>
            <a:pPr>
              <a:lnSpc>
                <a:spcPct val="100000"/>
              </a:lnSpc>
              <a:spcBef>
                <a:spcPts val="1400"/>
              </a:spcBef>
            </a:pPr>
            <a:r>
              <a:rPr lang="en-US" sz="2200" dirty="0">
                <a:solidFill>
                  <a:schemeClr val="accent3">
                    <a:lumMod val="25000"/>
                  </a:schemeClr>
                </a:solidFill>
                <a:latin typeface="Abadi" panose="020B0604020104020204" pitchFamily="34" charset="0"/>
              </a:rPr>
              <a:t>I used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to decode the response content.</a:t>
            </a:r>
          </a:p>
          <a:p>
            <a:pPr>
              <a:lnSpc>
                <a:spcPct val="100000"/>
              </a:lnSpc>
              <a:spcBef>
                <a:spcPts val="1400"/>
              </a:spcBef>
            </a:pPr>
            <a:r>
              <a:rPr lang="en-US" sz="2200" dirty="0">
                <a:solidFill>
                  <a:schemeClr val="accent3">
                    <a:lumMod val="25000"/>
                  </a:schemeClr>
                </a:solidFill>
                <a:latin typeface="Abadi" panose="020B0604020104020204" pitchFamily="34" charset="0"/>
              </a:rPr>
              <a:t>Then used </a:t>
            </a:r>
            <a:r>
              <a:rPr lang="en-US" sz="2200" dirty="0" err="1">
                <a:solidFill>
                  <a:schemeClr val="accent3">
                    <a:lumMod val="25000"/>
                  </a:schemeClr>
                </a:solidFill>
                <a:latin typeface="Abadi" panose="020B0604020104020204" pitchFamily="34" charset="0"/>
              </a:rPr>
              <a:t>pd.json_normalize</a:t>
            </a:r>
            <a:r>
              <a:rPr lang="en-US" sz="2200" dirty="0">
                <a:solidFill>
                  <a:schemeClr val="accent3">
                    <a:lumMod val="25000"/>
                  </a:schemeClr>
                </a:solidFill>
                <a:latin typeface="Abadi" panose="020B0604020104020204" pitchFamily="34" charset="0"/>
              </a:rPr>
              <a:t>() method to convert the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result into a </a:t>
            </a:r>
            <a:r>
              <a:rPr lang="en-US" sz="2200" dirty="0" err="1">
                <a:solidFill>
                  <a:schemeClr val="accent3">
                    <a:lumMod val="25000"/>
                  </a:schemeClr>
                </a:solidFill>
                <a:latin typeface="Abadi" panose="020B0604020104020204" pitchFamily="34" charset="0"/>
              </a:rPr>
              <a:t>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Last step is the cleaning of the data</a:t>
            </a: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16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6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6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700" dirty="0">
                <a:solidFill>
                  <a:schemeClr val="accent3">
                    <a:lumMod val="25000"/>
                  </a:schemeClr>
                </a:solidFill>
                <a:latin typeface="Abadi" panose="020B0604020104020204" pitchFamily="34" charset="0"/>
              </a:rPr>
              <a:t>GitHub</a:t>
            </a:r>
            <a:r>
              <a:rPr lang="en-US" sz="1600" dirty="0">
                <a:solidFill>
                  <a:schemeClr val="accent3">
                    <a:lumMod val="25000"/>
                  </a:schemeClr>
                </a:solidFill>
                <a:latin typeface="Abadi" panose="020B0604020104020204" pitchFamily="34" charset="0"/>
              </a:rPr>
              <a:t> reference: </a:t>
            </a:r>
            <a:r>
              <a:rPr lang="en-US" sz="1300" dirty="0">
                <a:solidFill>
                  <a:schemeClr val="accent3">
                    <a:lumMod val="25000"/>
                  </a:schemeClr>
                </a:solidFill>
                <a:latin typeface="Abadi" panose="020B0604020104020204" pitchFamily="34" charset="0"/>
                <a:hlinkClick r:id="rId3"/>
              </a:rPr>
              <a:t>https://github.com/Jolanda412/Coursera/blob/c5e743276e3359bd5902cd6e2ba330b542ddc3a6/jupyter-labs-spacex-data-collection-api.ipynb</a:t>
            </a:r>
            <a:r>
              <a:rPr lang="en-US" sz="1300" dirty="0">
                <a:solidFill>
                  <a:schemeClr val="accent3">
                    <a:lumMod val="25000"/>
                  </a:schemeClr>
                </a:solidFill>
                <a:latin typeface="Abadi" panose="020B0604020104020204" pitchFamily="34" charset="0"/>
              </a:rPr>
              <a:t> </a:t>
            </a:r>
            <a:endParaRPr lang="en-US" sz="1600"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descr="screenshot of code">
            <a:extLst>
              <a:ext uri="{FF2B5EF4-FFF2-40B4-BE49-F238E27FC236}">
                <a16:creationId xmlns:a16="http://schemas.microsoft.com/office/drawing/2014/main" id="{5B995BB7-6501-4A31-29DD-C08E9F68DBDF}"/>
              </a:ext>
            </a:extLst>
          </p:cNvPr>
          <p:cNvPicPr>
            <a:picLocks noChangeAspect="1"/>
          </p:cNvPicPr>
          <p:nvPr/>
        </p:nvPicPr>
        <p:blipFill>
          <a:blip r:embed="rId4"/>
          <a:stretch>
            <a:fillRect/>
          </a:stretch>
        </p:blipFill>
        <p:spPr>
          <a:xfrm>
            <a:off x="5910262" y="1792288"/>
            <a:ext cx="5461000" cy="420687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372322"/>
            <a:ext cx="3932238" cy="4653251"/>
          </a:xfrm>
          <a:prstGeom prst="rect">
            <a:avLst/>
          </a:prstGeom>
        </p:spPr>
        <p:txBody>
          <a:bodyPr lIns="91440" tIns="45720" rIns="91440" bIns="45720" anchor="t">
            <a:noAutofit/>
          </a:bodyPr>
          <a:lstStyle/>
          <a:p>
            <a:pPr>
              <a:lnSpc>
                <a:spcPct val="100000"/>
              </a:lnSpc>
              <a:spcBef>
                <a:spcPts val="1400"/>
              </a:spcBef>
            </a:pPr>
            <a:r>
              <a:rPr lang="en-US" sz="1400" dirty="0">
                <a:solidFill>
                  <a:schemeClr val="accent3">
                    <a:lumMod val="25000"/>
                  </a:schemeClr>
                </a:solidFill>
                <a:latin typeface="Abadi"/>
              </a:rPr>
              <a:t>First, we perform a HTTP GET method to request the Falcon 9 Launch HTML page as an HTTP response. </a:t>
            </a:r>
          </a:p>
          <a:p>
            <a:pPr>
              <a:lnSpc>
                <a:spcPct val="100000"/>
              </a:lnSpc>
              <a:spcBef>
                <a:spcPts val="1400"/>
              </a:spcBef>
            </a:pPr>
            <a:r>
              <a:rPr lang="en-US" sz="1400" dirty="0">
                <a:solidFill>
                  <a:schemeClr val="accent3">
                    <a:lumMod val="25000"/>
                  </a:schemeClr>
                </a:solidFill>
                <a:latin typeface="Abadi"/>
              </a:rPr>
              <a:t>Then create a Beautiful Soup object from the HTML response</a:t>
            </a:r>
          </a:p>
          <a:p>
            <a:pPr>
              <a:lnSpc>
                <a:spcPct val="100000"/>
              </a:lnSpc>
              <a:spcBef>
                <a:spcPts val="1400"/>
              </a:spcBef>
            </a:pPr>
            <a:r>
              <a:rPr lang="en-US" sz="1400" dirty="0">
                <a:solidFill>
                  <a:schemeClr val="accent3">
                    <a:lumMod val="25000"/>
                  </a:schemeClr>
                </a:solidFill>
                <a:latin typeface="Abadi"/>
              </a:rPr>
              <a:t>Next, collect all the relevant column names from the HTML table header. Iterate through the &lt;</a:t>
            </a:r>
            <a:r>
              <a:rPr lang="en-US" sz="1400" dirty="0" err="1">
                <a:solidFill>
                  <a:schemeClr val="accent3">
                    <a:lumMod val="25000"/>
                  </a:schemeClr>
                </a:solidFill>
                <a:latin typeface="Abadi"/>
              </a:rPr>
              <a:t>th</a:t>
            </a:r>
            <a:r>
              <a:rPr lang="en-US" sz="1400" dirty="0">
                <a:solidFill>
                  <a:schemeClr val="accent3">
                    <a:lumMod val="25000"/>
                  </a:schemeClr>
                </a:solidFill>
                <a:latin typeface="Abadi"/>
              </a:rPr>
              <a:t>&gt; elements and apply the provided columns to extract column name one by one. </a:t>
            </a:r>
          </a:p>
          <a:p>
            <a:pPr>
              <a:lnSpc>
                <a:spcPct val="100000"/>
              </a:lnSpc>
              <a:spcBef>
                <a:spcPts val="1400"/>
              </a:spcBef>
            </a:pPr>
            <a:r>
              <a:rPr lang="en-US" sz="1400" dirty="0">
                <a:solidFill>
                  <a:schemeClr val="accent3">
                    <a:lumMod val="25000"/>
                  </a:schemeClr>
                </a:solidFill>
                <a:latin typeface="Abadi"/>
              </a:rPr>
              <a:t>Then create a </a:t>
            </a:r>
            <a:r>
              <a:rPr lang="en-US" sz="1400" dirty="0" err="1">
                <a:solidFill>
                  <a:schemeClr val="accent3">
                    <a:lumMod val="25000"/>
                  </a:schemeClr>
                </a:solidFill>
                <a:latin typeface="Abadi"/>
              </a:rPr>
              <a:t>dataframe</a:t>
            </a:r>
            <a:r>
              <a:rPr lang="en-US" sz="1400" dirty="0">
                <a:solidFill>
                  <a:schemeClr val="accent3">
                    <a:lumMod val="25000"/>
                  </a:schemeClr>
                </a:solidFill>
                <a:latin typeface="Abadi"/>
              </a:rPr>
              <a:t> by parsing the launch HTML tables. And fill up the </a:t>
            </a:r>
            <a:r>
              <a:rPr lang="en-US" sz="1400" dirty="0" err="1">
                <a:solidFill>
                  <a:schemeClr val="accent3">
                    <a:lumMod val="25000"/>
                  </a:schemeClr>
                </a:solidFill>
                <a:latin typeface="Abadi"/>
              </a:rPr>
              <a:t>launch_dict</a:t>
            </a:r>
            <a:r>
              <a:rPr lang="en-US" sz="1400" dirty="0">
                <a:solidFill>
                  <a:schemeClr val="accent3">
                    <a:lumMod val="25000"/>
                  </a:schemeClr>
                </a:solidFill>
                <a:latin typeface="Abadi"/>
              </a:rPr>
              <a:t> with launch records extracted from table rows. </a:t>
            </a:r>
          </a:p>
          <a:p>
            <a:pPr>
              <a:lnSpc>
                <a:spcPct val="100000"/>
              </a:lnSpc>
              <a:spcBef>
                <a:spcPts val="1400"/>
              </a:spcBef>
            </a:pPr>
            <a:r>
              <a:rPr lang="en-US" sz="1400" dirty="0">
                <a:solidFill>
                  <a:schemeClr val="accent3">
                    <a:lumMod val="25000"/>
                  </a:schemeClr>
                </a:solidFill>
                <a:latin typeface="Abadi"/>
              </a:rPr>
              <a:t>And finally create a </a:t>
            </a:r>
            <a:r>
              <a:rPr lang="en-US" sz="1400" dirty="0" err="1">
                <a:solidFill>
                  <a:schemeClr val="accent3">
                    <a:lumMod val="25000"/>
                  </a:schemeClr>
                </a:solidFill>
                <a:latin typeface="Abadi"/>
              </a:rPr>
              <a:t>dataframe</a:t>
            </a:r>
            <a:r>
              <a:rPr lang="en-US" sz="1400" dirty="0">
                <a:solidFill>
                  <a:schemeClr val="accent3">
                    <a:lumMod val="25000"/>
                  </a:schemeClr>
                </a:solidFill>
                <a:latin typeface="Abadi"/>
              </a:rPr>
              <a:t> from it using </a:t>
            </a:r>
            <a:r>
              <a:rPr lang="en-US" sz="1400" dirty="0" err="1">
                <a:solidFill>
                  <a:schemeClr val="accent3">
                    <a:lumMod val="25000"/>
                  </a:schemeClr>
                </a:solidFill>
                <a:latin typeface="Abadi"/>
              </a:rPr>
              <a:t>pd.Dataframe</a:t>
            </a:r>
            <a:r>
              <a:rPr lang="en-US" sz="1400" dirty="0">
                <a:solidFill>
                  <a:schemeClr val="accent3">
                    <a:lumMod val="25000"/>
                  </a:schemeClr>
                </a:solidFill>
                <a:latin typeface="Abadi"/>
              </a:rPr>
              <a:t> method. </a:t>
            </a:r>
            <a:endParaRPr lang="en-US" sz="11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100" dirty="0">
                <a:solidFill>
                  <a:schemeClr val="accent3">
                    <a:lumMod val="25000"/>
                  </a:schemeClr>
                </a:solidFill>
                <a:latin typeface="Abadi" panose="020B0604020104020204" pitchFamily="34" charset="0"/>
              </a:rPr>
              <a:t>GitHub reference: </a:t>
            </a:r>
            <a:r>
              <a:rPr lang="en-US" sz="900" dirty="0">
                <a:solidFill>
                  <a:schemeClr val="accent3">
                    <a:lumMod val="25000"/>
                  </a:schemeClr>
                </a:solidFill>
                <a:latin typeface="Abadi" panose="020B0604020104020204" pitchFamily="34" charset="0"/>
                <a:hlinkClick r:id="rId3"/>
              </a:rPr>
              <a:t>https://github.com/Jolanda412/Coursera/blob/cce3f56d6016c9eddfc743909019965515bacb2f/jupyter-labs-webscraping.ipynb</a:t>
            </a:r>
            <a:r>
              <a:rPr lang="en-US" sz="900" dirty="0">
                <a:solidFill>
                  <a:schemeClr val="accent3">
                    <a:lumMod val="25000"/>
                  </a:schemeClr>
                </a:solidFill>
                <a:latin typeface="Abadi" panose="020B0604020104020204" pitchFamily="34" charset="0"/>
              </a:rPr>
              <a:t> </a:t>
            </a:r>
            <a:endParaRPr lang="en-US" sz="11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7" name="Picture 6" descr="screenshot of code">
            <a:extLst>
              <a:ext uri="{FF2B5EF4-FFF2-40B4-BE49-F238E27FC236}">
                <a16:creationId xmlns:a16="http://schemas.microsoft.com/office/drawing/2014/main" id="{753E3F58-E0DF-83D2-E20A-EE464DB415CB}"/>
              </a:ext>
            </a:extLst>
          </p:cNvPr>
          <p:cNvPicPr>
            <a:picLocks noChangeAspect="1"/>
          </p:cNvPicPr>
          <p:nvPr/>
        </p:nvPicPr>
        <p:blipFill>
          <a:blip r:embed="rId4"/>
          <a:stretch>
            <a:fillRect/>
          </a:stretch>
        </p:blipFill>
        <p:spPr>
          <a:xfrm>
            <a:off x="5910262" y="1792288"/>
            <a:ext cx="5511727" cy="420687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350</TotalTime>
  <Words>2403</Words>
  <Application>Microsoft Office PowerPoint</Application>
  <PresentationFormat>Widescreen</PresentationFormat>
  <Paragraphs>297</Paragraphs>
  <Slides>49</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Abadi</vt:lpstr>
      <vt:lpstr>Arial</vt:lpstr>
      <vt:lpstr>Averta Std Light</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Timmers, Jolanda (VodafoneZiggo)</cp:lastModifiedBy>
  <cp:revision>199</cp:revision>
  <dcterms:created xsi:type="dcterms:W3CDTF">2021-04-29T18:58:34Z</dcterms:created>
  <dcterms:modified xsi:type="dcterms:W3CDTF">2024-07-17T14:22:20Z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SIP_Label_715a3b17-f2bf-438c-b355-857d2523fdc8_Enabled">
    <vt:lpwstr>true</vt:lpwstr>
  </property>
  <property fmtid="{D5CDD505-2E9C-101B-9397-08002B2CF9AE}" pid="4" name="MSIP_Label_715a3b17-f2bf-438c-b355-857d2523fdc8_SetDate">
    <vt:lpwstr>2024-07-17T09:54:51Z</vt:lpwstr>
  </property>
  <property fmtid="{D5CDD505-2E9C-101B-9397-08002B2CF9AE}" pid="5" name="MSIP_Label_715a3b17-f2bf-438c-b355-857d2523fdc8_Method">
    <vt:lpwstr>Standard</vt:lpwstr>
  </property>
  <property fmtid="{D5CDD505-2E9C-101B-9397-08002B2CF9AE}" pid="6" name="MSIP_Label_715a3b17-f2bf-438c-b355-857d2523fdc8_Name">
    <vt:lpwstr>715a3b17-f2bf-438c-b355-857d2523fdc8</vt:lpwstr>
  </property>
  <property fmtid="{D5CDD505-2E9C-101B-9397-08002B2CF9AE}" pid="7" name="MSIP_Label_715a3b17-f2bf-438c-b355-857d2523fdc8_SiteId">
    <vt:lpwstr>eaad54da-6687-41bb-9c13-71419686deaa</vt:lpwstr>
  </property>
  <property fmtid="{D5CDD505-2E9C-101B-9397-08002B2CF9AE}" pid="8" name="MSIP_Label_715a3b17-f2bf-438c-b355-857d2523fdc8_ActionId">
    <vt:lpwstr>a5397b9c-23d3-4237-ad9e-41cbda437853</vt:lpwstr>
  </property>
  <property fmtid="{D5CDD505-2E9C-101B-9397-08002B2CF9AE}" pid="9" name="MSIP_Label_715a3b17-f2bf-438c-b355-857d2523fdc8_ContentBits">
    <vt:lpwstr>2</vt:lpwstr>
  </property>
  <property fmtid="{D5CDD505-2E9C-101B-9397-08002B2CF9AE}" pid="10" name="ClassificationContentMarkingFooterLocations">
    <vt:lpwstr>Custom Design:3</vt:lpwstr>
  </property>
  <property fmtid="{D5CDD505-2E9C-101B-9397-08002B2CF9AE}" pid="11" name="ClassificationContentMarkingFooterText">
    <vt:lpwstr>C2 VodafoneZiggo Internal
</vt:lpwstr>
  </property>
</Properties>
</file>